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6141" y="439987"/>
            <a:ext cx="9273989" cy="3208647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6000" spc="0" baseline="0">
                <a:solidFill>
                  <a:srgbClr val="ED1A3B"/>
                </a:solidFill>
              </a:defRPr>
            </a:lvl1pPr>
          </a:lstStyle>
          <a:p>
            <a:r>
              <a:rPr lang="fi-FI"/>
              <a:t>TOIMINTAKERTOMUS</a:t>
            </a:r>
            <a:br>
              <a:rPr lang="fi-FI"/>
            </a:br>
            <a:r>
              <a:rPr lang="fi-FI"/>
              <a:t>2023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3718" y="4052049"/>
            <a:ext cx="9273989" cy="166743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  <p:sp>
        <p:nvSpPr>
          <p:cNvPr id="4" name="Kuva 36">
            <a:extLst>
              <a:ext uri="{FF2B5EF4-FFF2-40B4-BE49-F238E27FC236}">
                <a16:creationId xmlns:a16="http://schemas.microsoft.com/office/drawing/2014/main" id="{6B99F1AC-715F-9CB8-BCEF-766CDCF7C559}"/>
              </a:ext>
            </a:extLst>
          </p:cNvPr>
          <p:cNvSpPr/>
          <p:nvPr userDrawn="1"/>
        </p:nvSpPr>
        <p:spPr bwMode="gray">
          <a:xfrm>
            <a:off x="10358049" y="765881"/>
            <a:ext cx="1123140" cy="1021556"/>
          </a:xfrm>
          <a:custGeom>
            <a:avLst/>
            <a:gdLst>
              <a:gd name="connsiteX0" fmla="*/ 1123141 w 1123140"/>
              <a:gd name="connsiteY0" fmla="*/ 304410 h 1021556"/>
              <a:gd name="connsiteX1" fmla="*/ 1101424 w 1123140"/>
              <a:gd name="connsiteY1" fmla="*/ 188766 h 1021556"/>
              <a:gd name="connsiteX2" fmla="*/ 1037930 w 1123140"/>
              <a:gd name="connsiteY2" fmla="*/ 88583 h 1021556"/>
              <a:gd name="connsiteX3" fmla="*/ 944233 w 1123140"/>
              <a:gd name="connsiteY3" fmla="*/ 22574 h 1021556"/>
              <a:gd name="connsiteX4" fmla="*/ 834190 w 1123140"/>
              <a:gd name="connsiteY4" fmla="*/ 0 h 1021556"/>
              <a:gd name="connsiteX5" fmla="*/ 724405 w 1123140"/>
              <a:gd name="connsiteY5" fmla="*/ 22574 h 1021556"/>
              <a:gd name="connsiteX6" fmla="*/ 641966 w 1123140"/>
              <a:gd name="connsiteY6" fmla="*/ 77038 h 1021556"/>
              <a:gd name="connsiteX7" fmla="*/ 599932 w 1123140"/>
              <a:gd name="connsiteY7" fmla="*/ 274892 h 1021556"/>
              <a:gd name="connsiteX8" fmla="*/ 521951 w 1123140"/>
              <a:gd name="connsiteY8" fmla="*/ 274892 h 1021556"/>
              <a:gd name="connsiteX9" fmla="*/ 480975 w 1123140"/>
              <a:gd name="connsiteY9" fmla="*/ 76838 h 1021556"/>
              <a:gd name="connsiteX10" fmla="*/ 398764 w 1123140"/>
              <a:gd name="connsiteY10" fmla="*/ 22603 h 1021556"/>
              <a:gd name="connsiteX11" fmla="*/ 288979 w 1123140"/>
              <a:gd name="connsiteY11" fmla="*/ 29 h 1021556"/>
              <a:gd name="connsiteX12" fmla="*/ 178937 w 1123140"/>
              <a:gd name="connsiteY12" fmla="*/ 22603 h 1021556"/>
              <a:gd name="connsiteX13" fmla="*/ 85239 w 1123140"/>
              <a:gd name="connsiteY13" fmla="*/ 88611 h 1021556"/>
              <a:gd name="connsiteX14" fmla="*/ 21746 w 1123140"/>
              <a:gd name="connsiteY14" fmla="*/ 188795 h 1021556"/>
              <a:gd name="connsiteX15" fmla="*/ 0 w 1123140"/>
              <a:gd name="connsiteY15" fmla="*/ 304438 h 1021556"/>
              <a:gd name="connsiteX16" fmla="*/ 21746 w 1123140"/>
              <a:gd name="connsiteY16" fmla="*/ 419795 h 1021556"/>
              <a:gd name="connsiteX17" fmla="*/ 85239 w 1123140"/>
              <a:gd name="connsiteY17" fmla="*/ 519694 h 1021556"/>
              <a:gd name="connsiteX18" fmla="*/ 561585 w 1123140"/>
              <a:gd name="connsiteY18" fmla="*/ 1021556 h 1021556"/>
              <a:gd name="connsiteX19" fmla="*/ 698173 w 1123140"/>
              <a:gd name="connsiteY19" fmla="*/ 878253 h 1021556"/>
              <a:gd name="connsiteX20" fmla="*/ 1037959 w 1123140"/>
              <a:gd name="connsiteY20" fmla="*/ 519694 h 1021556"/>
              <a:gd name="connsiteX21" fmla="*/ 1101452 w 1123140"/>
              <a:gd name="connsiteY21" fmla="*/ 419795 h 1021556"/>
              <a:gd name="connsiteX22" fmla="*/ 1123141 w 1123140"/>
              <a:gd name="connsiteY22" fmla="*/ 30441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23140" h="1021556">
                <a:moveTo>
                  <a:pt x="1123141" y="304410"/>
                </a:moveTo>
                <a:cubicBezTo>
                  <a:pt x="1123141" y="264776"/>
                  <a:pt x="1115883" y="226228"/>
                  <a:pt x="1101424" y="188766"/>
                </a:cubicBezTo>
                <a:cubicBezTo>
                  <a:pt x="1086936" y="151305"/>
                  <a:pt x="1065762" y="117900"/>
                  <a:pt x="1037930" y="88583"/>
                </a:cubicBezTo>
                <a:cubicBezTo>
                  <a:pt x="1010841" y="59636"/>
                  <a:pt x="979608" y="37633"/>
                  <a:pt x="944233" y="22574"/>
                </a:cubicBezTo>
                <a:cubicBezTo>
                  <a:pt x="908857" y="7515"/>
                  <a:pt x="872167" y="0"/>
                  <a:pt x="834190" y="0"/>
                </a:cubicBezTo>
                <a:cubicBezTo>
                  <a:pt x="796557" y="0"/>
                  <a:pt x="759981" y="7544"/>
                  <a:pt x="724405" y="22574"/>
                </a:cubicBezTo>
                <a:cubicBezTo>
                  <a:pt x="693887" y="35519"/>
                  <a:pt x="666541" y="53892"/>
                  <a:pt x="641966" y="77038"/>
                </a:cubicBezTo>
                <a:cubicBezTo>
                  <a:pt x="610734" y="124444"/>
                  <a:pt x="601475" y="190081"/>
                  <a:pt x="599932" y="274892"/>
                </a:cubicBezTo>
                <a:lnTo>
                  <a:pt x="521951" y="274892"/>
                </a:lnTo>
                <a:cubicBezTo>
                  <a:pt x="518979" y="214713"/>
                  <a:pt x="513321" y="138417"/>
                  <a:pt x="480975" y="76838"/>
                </a:cubicBezTo>
                <a:cubicBezTo>
                  <a:pt x="456486" y="53778"/>
                  <a:pt x="429197" y="35490"/>
                  <a:pt x="398764" y="22603"/>
                </a:cubicBezTo>
                <a:cubicBezTo>
                  <a:pt x="363217" y="7544"/>
                  <a:pt x="326612" y="29"/>
                  <a:pt x="288979" y="29"/>
                </a:cubicBezTo>
                <a:cubicBezTo>
                  <a:pt x="250974" y="29"/>
                  <a:pt x="214284" y="7572"/>
                  <a:pt x="178937" y="22603"/>
                </a:cubicBezTo>
                <a:cubicBezTo>
                  <a:pt x="143561" y="37662"/>
                  <a:pt x="112328" y="59665"/>
                  <a:pt x="85239" y="88611"/>
                </a:cubicBezTo>
                <a:cubicBezTo>
                  <a:pt x="57379" y="117958"/>
                  <a:pt x="36233" y="151333"/>
                  <a:pt x="21746" y="188795"/>
                </a:cubicBezTo>
                <a:cubicBezTo>
                  <a:pt x="7258" y="226257"/>
                  <a:pt x="0" y="264805"/>
                  <a:pt x="0" y="304438"/>
                </a:cubicBezTo>
                <a:cubicBezTo>
                  <a:pt x="0" y="344100"/>
                  <a:pt x="7229" y="382534"/>
                  <a:pt x="21746" y="419795"/>
                </a:cubicBezTo>
                <a:cubicBezTo>
                  <a:pt x="36233" y="457057"/>
                  <a:pt x="57407" y="490376"/>
                  <a:pt x="85239" y="519694"/>
                </a:cubicBezTo>
                <a:lnTo>
                  <a:pt x="561585" y="1021556"/>
                </a:lnTo>
                <a:lnTo>
                  <a:pt x="698173" y="878253"/>
                </a:lnTo>
                <a:cubicBezTo>
                  <a:pt x="855822" y="711375"/>
                  <a:pt x="969093" y="591845"/>
                  <a:pt x="1037959" y="519694"/>
                </a:cubicBezTo>
                <a:cubicBezTo>
                  <a:pt x="1065791" y="490376"/>
                  <a:pt x="1086965" y="457086"/>
                  <a:pt x="1101452" y="419795"/>
                </a:cubicBezTo>
                <a:cubicBezTo>
                  <a:pt x="1115883" y="382505"/>
                  <a:pt x="1123141" y="344043"/>
                  <a:pt x="1123141" y="304410"/>
                </a:cubicBezTo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9393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4071" y="1644319"/>
            <a:ext cx="9273989" cy="3208647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6000" spc="0" baseline="0">
                <a:solidFill>
                  <a:schemeClr val="accent5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Picture Placeholder 110">
            <a:extLst>
              <a:ext uri="{FF2B5EF4-FFF2-40B4-BE49-F238E27FC236}">
                <a16:creationId xmlns:a16="http://schemas.microsoft.com/office/drawing/2014/main" id="{62CC7679-071F-2DBE-5EE2-ACEF4CFDD7C2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186128" y="524227"/>
            <a:ext cx="1464204" cy="12724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36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o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6B209067-F7FA-A032-7A04-45F237CE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707665"/>
            <a:ext cx="6361965" cy="10217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9EAD97D-D6A6-D7DA-B426-9C73D946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4" y="2026025"/>
            <a:ext cx="6386040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16F12A18-CB50-22DE-A040-93B8CA633BB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36B529-DFB1-384F-B63D-5832625FEDBA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84CD7979-C83B-2252-64D9-3D70AC661B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0DD31D23-4712-082E-B761-1055495D3C1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Graphic 35">
            <a:extLst>
              <a:ext uri="{FF2B5EF4-FFF2-40B4-BE49-F238E27FC236}">
                <a16:creationId xmlns:a16="http://schemas.microsoft.com/office/drawing/2014/main" id="{38B0F233-77B9-5675-2B5F-40FA78E40D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467600" y="677908"/>
            <a:ext cx="3222577" cy="5631452"/>
          </a:xfrm>
          <a:prstGeom prst="rect">
            <a:avLst/>
          </a:prstGeom>
        </p:spPr>
      </p:pic>
      <p:sp>
        <p:nvSpPr>
          <p:cNvPr id="6" name="Picture Placeholder 110">
            <a:extLst>
              <a:ext uri="{FF2B5EF4-FFF2-40B4-BE49-F238E27FC236}">
                <a16:creationId xmlns:a16="http://schemas.microsoft.com/office/drawing/2014/main" id="{2DDFB9C4-395A-B0B7-1705-916B5AF4774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186128" y="524227"/>
            <a:ext cx="1464204" cy="12724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52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hjoism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C7434614-F29F-DC82-73AA-98D9230037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041" y="-563226"/>
            <a:ext cx="11373025" cy="7617558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6B209067-F7FA-A032-7A04-45F237CEAA2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15008" y="707665"/>
            <a:ext cx="6361965" cy="10217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9EAD97D-D6A6-D7DA-B426-9C73D946C2FD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790934" y="2026025"/>
            <a:ext cx="6386040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grpSp>
        <p:nvGrpSpPr>
          <p:cNvPr id="2" name="Kuva 22">
            <a:extLst>
              <a:ext uri="{FF2B5EF4-FFF2-40B4-BE49-F238E27FC236}">
                <a16:creationId xmlns:a16="http://schemas.microsoft.com/office/drawing/2014/main" id="{21626A0C-147B-B340-1CCD-EAD465CEF062}"/>
              </a:ext>
            </a:extLst>
          </p:cNvPr>
          <p:cNvGrpSpPr/>
          <p:nvPr userDrawn="1"/>
        </p:nvGrpSpPr>
        <p:grpSpPr bwMode="gray">
          <a:xfrm>
            <a:off x="9914963" y="6491909"/>
            <a:ext cx="2097529" cy="181727"/>
            <a:chOff x="5422194" y="5507274"/>
            <a:chExt cx="2856500" cy="247483"/>
          </a:xfrm>
          <a:solidFill>
            <a:schemeClr val="bg1"/>
          </a:solidFill>
        </p:grpSpPr>
        <p:sp>
          <p:nvSpPr>
            <p:cNvPr id="3" name="Vapaamuotoinen: Muoto 5">
              <a:extLst>
                <a:ext uri="{FF2B5EF4-FFF2-40B4-BE49-F238E27FC236}">
                  <a16:creationId xmlns:a16="http://schemas.microsoft.com/office/drawing/2014/main" id="{D7D33FA8-E116-D0AA-0095-4CBE3ECC985C}"/>
                </a:ext>
              </a:extLst>
            </p:cNvPr>
            <p:cNvSpPr/>
            <p:nvPr/>
          </p:nvSpPr>
          <p:spPr bwMode="gray">
            <a:xfrm>
              <a:off x="5422194" y="5512703"/>
              <a:ext cx="210169" cy="236624"/>
            </a:xfrm>
            <a:custGeom>
              <a:avLst/>
              <a:gdLst>
                <a:gd name="connsiteX0" fmla="*/ 115133 w 210169"/>
                <a:gd name="connsiteY0" fmla="*/ 42577 h 236624"/>
                <a:gd name="connsiteX1" fmla="*/ 150971 w 210169"/>
                <a:gd name="connsiteY1" fmla="*/ 67937 h 236624"/>
                <a:gd name="connsiteX2" fmla="*/ 105489 w 210169"/>
                <a:gd name="connsiteY2" fmla="*/ 93631 h 236624"/>
                <a:gd name="connsiteX3" fmla="*/ 0 w 210169"/>
                <a:gd name="connsiteY3" fmla="*/ 93607 h 236624"/>
                <a:gd name="connsiteX4" fmla="*/ 0 w 210169"/>
                <a:gd name="connsiteY4" fmla="*/ 134874 h 236624"/>
                <a:gd name="connsiteX5" fmla="*/ 105513 w 210169"/>
                <a:gd name="connsiteY5" fmla="*/ 134874 h 236624"/>
                <a:gd name="connsiteX6" fmla="*/ 157067 w 210169"/>
                <a:gd name="connsiteY6" fmla="*/ 164616 h 236624"/>
                <a:gd name="connsiteX7" fmla="*/ 115824 w 210169"/>
                <a:gd name="connsiteY7" fmla="*/ 194024 h 236624"/>
                <a:gd name="connsiteX8" fmla="*/ 0 w 210169"/>
                <a:gd name="connsiteY8" fmla="*/ 194024 h 236624"/>
                <a:gd name="connsiteX9" fmla="*/ 0 w 210169"/>
                <a:gd name="connsiteY9" fmla="*/ 236625 h 236624"/>
                <a:gd name="connsiteX10" fmla="*/ 123277 w 210169"/>
                <a:gd name="connsiteY10" fmla="*/ 236625 h 236624"/>
                <a:gd name="connsiteX11" fmla="*/ 210169 w 210169"/>
                <a:gd name="connsiteY11" fmla="*/ 174426 h 236624"/>
                <a:gd name="connsiteX12" fmla="*/ 141542 w 210169"/>
                <a:gd name="connsiteY12" fmla="*/ 121015 h 236624"/>
                <a:gd name="connsiteX13" fmla="*/ 141542 w 210169"/>
                <a:gd name="connsiteY13" fmla="*/ 103441 h 236624"/>
                <a:gd name="connsiteX14" fmla="*/ 202382 w 210169"/>
                <a:gd name="connsiteY14" fmla="*/ 53745 h 236624"/>
                <a:gd name="connsiteX15" fmla="*/ 126325 w 210169"/>
                <a:gd name="connsiteY15" fmla="*/ 0 h 236624"/>
                <a:gd name="connsiteX16" fmla="*/ 0 w 210169"/>
                <a:gd name="connsiteY16" fmla="*/ 0 h 236624"/>
                <a:gd name="connsiteX17" fmla="*/ 0 w 210169"/>
                <a:gd name="connsiteY17" fmla="*/ 42601 h 236624"/>
                <a:gd name="connsiteX18" fmla="*/ 115133 w 210169"/>
                <a:gd name="connsiteY18" fmla="*/ 42601 h 2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0169" h="236624">
                  <a:moveTo>
                    <a:pt x="115133" y="42577"/>
                  </a:moveTo>
                  <a:cubicBezTo>
                    <a:pt x="137446" y="42577"/>
                    <a:pt x="150971" y="49006"/>
                    <a:pt x="150971" y="67937"/>
                  </a:cubicBezTo>
                  <a:cubicBezTo>
                    <a:pt x="150971" y="86201"/>
                    <a:pt x="127468" y="93631"/>
                    <a:pt x="105489" y="93631"/>
                  </a:cubicBezTo>
                  <a:lnTo>
                    <a:pt x="0" y="93607"/>
                  </a:lnTo>
                  <a:lnTo>
                    <a:pt x="0" y="134874"/>
                  </a:lnTo>
                  <a:lnTo>
                    <a:pt x="105513" y="134874"/>
                  </a:lnTo>
                  <a:cubicBezTo>
                    <a:pt x="129516" y="134874"/>
                    <a:pt x="157067" y="143327"/>
                    <a:pt x="157067" y="164616"/>
                  </a:cubicBezTo>
                  <a:cubicBezTo>
                    <a:pt x="157067" y="186237"/>
                    <a:pt x="139827" y="194024"/>
                    <a:pt x="115824" y="194024"/>
                  </a:cubicBezTo>
                  <a:lnTo>
                    <a:pt x="0" y="194024"/>
                  </a:lnTo>
                  <a:lnTo>
                    <a:pt x="0" y="236625"/>
                  </a:lnTo>
                  <a:lnTo>
                    <a:pt x="123277" y="236625"/>
                  </a:lnTo>
                  <a:cubicBezTo>
                    <a:pt x="177022" y="236625"/>
                    <a:pt x="210169" y="211955"/>
                    <a:pt x="210169" y="174426"/>
                  </a:cubicBezTo>
                  <a:cubicBezTo>
                    <a:pt x="210169" y="137231"/>
                    <a:pt x="178737" y="121682"/>
                    <a:pt x="141542" y="121015"/>
                  </a:cubicBezTo>
                  <a:lnTo>
                    <a:pt x="141542" y="103441"/>
                  </a:lnTo>
                  <a:cubicBezTo>
                    <a:pt x="175689" y="102084"/>
                    <a:pt x="202382" y="86201"/>
                    <a:pt x="202382" y="53745"/>
                  </a:cubicBezTo>
                  <a:cubicBezTo>
                    <a:pt x="202382" y="25336"/>
                    <a:pt x="179403" y="0"/>
                    <a:pt x="126325" y="0"/>
                  </a:cubicBezTo>
                  <a:lnTo>
                    <a:pt x="0" y="0"/>
                  </a:lnTo>
                  <a:lnTo>
                    <a:pt x="0" y="42601"/>
                  </a:lnTo>
                  <a:lnTo>
                    <a:pt x="115133" y="42601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" name="Vapaamuotoinen: Muoto 9">
              <a:extLst>
                <a:ext uri="{FF2B5EF4-FFF2-40B4-BE49-F238E27FC236}">
                  <a16:creationId xmlns:a16="http://schemas.microsoft.com/office/drawing/2014/main" id="{8C1415B2-49F0-6B93-1428-BEB914A80604}"/>
                </a:ext>
              </a:extLst>
            </p:cNvPr>
            <p:cNvSpPr/>
            <p:nvPr/>
          </p:nvSpPr>
          <p:spPr bwMode="gray">
            <a:xfrm>
              <a:off x="5651794" y="5512679"/>
              <a:ext cx="212312" cy="242077"/>
            </a:xfrm>
            <a:custGeom>
              <a:avLst/>
              <a:gdLst>
                <a:gd name="connsiteX0" fmla="*/ 106156 w 212312"/>
                <a:gd name="connsiteY0" fmla="*/ 242078 h 242077"/>
                <a:gd name="connsiteX1" fmla="*/ 212312 w 212312"/>
                <a:gd name="connsiteY1" fmla="*/ 144375 h 242077"/>
                <a:gd name="connsiteX2" fmla="*/ 212312 w 212312"/>
                <a:gd name="connsiteY2" fmla="*/ 0 h 242077"/>
                <a:gd name="connsiteX3" fmla="*/ 160925 w 212312"/>
                <a:gd name="connsiteY3" fmla="*/ 0 h 242077"/>
                <a:gd name="connsiteX4" fmla="*/ 160925 w 212312"/>
                <a:gd name="connsiteY4" fmla="*/ 136231 h 242077"/>
                <a:gd name="connsiteX5" fmla="*/ 106156 w 212312"/>
                <a:gd name="connsiteY5" fmla="*/ 198096 h 242077"/>
                <a:gd name="connsiteX6" fmla="*/ 51387 w 212312"/>
                <a:gd name="connsiteY6" fmla="*/ 136231 h 242077"/>
                <a:gd name="connsiteX7" fmla="*/ 51387 w 212312"/>
                <a:gd name="connsiteY7" fmla="*/ 0 h 242077"/>
                <a:gd name="connsiteX8" fmla="*/ 0 w 212312"/>
                <a:gd name="connsiteY8" fmla="*/ 0 h 242077"/>
                <a:gd name="connsiteX9" fmla="*/ 0 w 212312"/>
                <a:gd name="connsiteY9" fmla="*/ 144351 h 242077"/>
                <a:gd name="connsiteX10" fmla="*/ 106156 w 212312"/>
                <a:gd name="connsiteY10" fmla="*/ 242078 h 24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2312" h="242077">
                  <a:moveTo>
                    <a:pt x="106156" y="242078"/>
                  </a:moveTo>
                  <a:cubicBezTo>
                    <a:pt x="167688" y="242078"/>
                    <a:pt x="212312" y="206240"/>
                    <a:pt x="212312" y="144375"/>
                  </a:cubicBezTo>
                  <a:lnTo>
                    <a:pt x="212312" y="0"/>
                  </a:lnTo>
                  <a:lnTo>
                    <a:pt x="160925" y="0"/>
                  </a:lnTo>
                  <a:lnTo>
                    <a:pt x="160925" y="136231"/>
                  </a:lnTo>
                  <a:cubicBezTo>
                    <a:pt x="160925" y="174093"/>
                    <a:pt x="144685" y="198096"/>
                    <a:pt x="106156" y="198096"/>
                  </a:cubicBezTo>
                  <a:cubicBezTo>
                    <a:pt x="69652" y="198096"/>
                    <a:pt x="51387" y="175784"/>
                    <a:pt x="51387" y="136231"/>
                  </a:cubicBezTo>
                  <a:lnTo>
                    <a:pt x="51387" y="0"/>
                  </a:lnTo>
                  <a:lnTo>
                    <a:pt x="0" y="0"/>
                  </a:lnTo>
                  <a:lnTo>
                    <a:pt x="0" y="144351"/>
                  </a:lnTo>
                  <a:cubicBezTo>
                    <a:pt x="0" y="204549"/>
                    <a:pt x="41243" y="242078"/>
                    <a:pt x="106156" y="242078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5" name="Vapaamuotoinen: Muoto 10">
              <a:extLst>
                <a:ext uri="{FF2B5EF4-FFF2-40B4-BE49-F238E27FC236}">
                  <a16:creationId xmlns:a16="http://schemas.microsoft.com/office/drawing/2014/main" id="{E2CD25B5-ED42-7C36-0AAC-08D8E6F2DEA4}"/>
                </a:ext>
              </a:extLst>
            </p:cNvPr>
            <p:cNvSpPr/>
            <p:nvPr/>
          </p:nvSpPr>
          <p:spPr bwMode="gray">
            <a:xfrm>
              <a:off x="6199696" y="5512679"/>
              <a:ext cx="228861" cy="236648"/>
            </a:xfrm>
            <a:custGeom>
              <a:avLst/>
              <a:gdLst>
                <a:gd name="connsiteX0" fmla="*/ 0 w 228861"/>
                <a:gd name="connsiteY0" fmla="*/ 236649 h 236648"/>
                <a:gd name="connsiteX1" fmla="*/ 51387 w 228861"/>
                <a:gd name="connsiteY1" fmla="*/ 236649 h 236648"/>
                <a:gd name="connsiteX2" fmla="*/ 51387 w 228861"/>
                <a:gd name="connsiteY2" fmla="*/ 123730 h 236648"/>
                <a:gd name="connsiteX3" fmla="*/ 28742 w 228861"/>
                <a:gd name="connsiteY3" fmla="*/ 40910 h 236648"/>
                <a:gd name="connsiteX4" fmla="*/ 44291 w 228861"/>
                <a:gd name="connsiteY4" fmla="*/ 31099 h 236648"/>
                <a:gd name="connsiteX5" fmla="*/ 166997 w 228861"/>
                <a:gd name="connsiteY5" fmla="*/ 236649 h 236648"/>
                <a:gd name="connsiteX6" fmla="*/ 228862 w 228861"/>
                <a:gd name="connsiteY6" fmla="*/ 236649 h 236648"/>
                <a:gd name="connsiteX7" fmla="*/ 228862 w 228861"/>
                <a:gd name="connsiteY7" fmla="*/ 0 h 236648"/>
                <a:gd name="connsiteX8" fmla="*/ 177475 w 228861"/>
                <a:gd name="connsiteY8" fmla="*/ 0 h 236648"/>
                <a:gd name="connsiteX9" fmla="*/ 177475 w 228861"/>
                <a:gd name="connsiteY9" fmla="*/ 89249 h 236648"/>
                <a:gd name="connsiteX10" fmla="*/ 199453 w 228861"/>
                <a:gd name="connsiteY10" fmla="*/ 165306 h 236648"/>
                <a:gd name="connsiteX11" fmla="*/ 184237 w 228861"/>
                <a:gd name="connsiteY11" fmla="*/ 175784 h 236648"/>
                <a:gd name="connsiteX12" fmla="*/ 79105 w 228861"/>
                <a:gd name="connsiteY12" fmla="*/ 0 h 236648"/>
                <a:gd name="connsiteX13" fmla="*/ 0 w 228861"/>
                <a:gd name="connsiteY13" fmla="*/ 0 h 236648"/>
                <a:gd name="connsiteX14" fmla="*/ 0 w 228861"/>
                <a:gd name="connsiteY14" fmla="*/ 236649 h 2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861" h="236648">
                  <a:moveTo>
                    <a:pt x="0" y="236649"/>
                  </a:moveTo>
                  <a:lnTo>
                    <a:pt x="51387" y="236649"/>
                  </a:lnTo>
                  <a:lnTo>
                    <a:pt x="51387" y="123730"/>
                  </a:lnTo>
                  <a:cubicBezTo>
                    <a:pt x="51387" y="84844"/>
                    <a:pt x="40910" y="63556"/>
                    <a:pt x="28742" y="40910"/>
                  </a:cubicBezTo>
                  <a:lnTo>
                    <a:pt x="44291" y="31099"/>
                  </a:lnTo>
                  <a:lnTo>
                    <a:pt x="166997" y="236649"/>
                  </a:lnTo>
                  <a:lnTo>
                    <a:pt x="228862" y="236649"/>
                  </a:lnTo>
                  <a:lnTo>
                    <a:pt x="228862" y="0"/>
                  </a:lnTo>
                  <a:lnTo>
                    <a:pt x="177475" y="0"/>
                  </a:lnTo>
                  <a:lnTo>
                    <a:pt x="177475" y="89249"/>
                  </a:lnTo>
                  <a:cubicBezTo>
                    <a:pt x="177475" y="125087"/>
                    <a:pt x="182880" y="137922"/>
                    <a:pt x="199453" y="165306"/>
                  </a:cubicBezTo>
                  <a:lnTo>
                    <a:pt x="184237" y="175784"/>
                  </a:lnTo>
                  <a:lnTo>
                    <a:pt x="79105" y="0"/>
                  </a:lnTo>
                  <a:lnTo>
                    <a:pt x="0" y="0"/>
                  </a:lnTo>
                  <a:lnTo>
                    <a:pt x="0" y="236649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6" name="Vapaamuotoinen: Muoto 11">
              <a:extLst>
                <a:ext uri="{FF2B5EF4-FFF2-40B4-BE49-F238E27FC236}">
                  <a16:creationId xmlns:a16="http://schemas.microsoft.com/office/drawing/2014/main" id="{5D535C77-3167-BB0A-00D1-EC04D71141E3}"/>
                </a:ext>
              </a:extLst>
            </p:cNvPr>
            <p:cNvSpPr/>
            <p:nvPr/>
          </p:nvSpPr>
          <p:spPr bwMode="gray">
            <a:xfrm>
              <a:off x="6112089" y="5512679"/>
              <a:ext cx="51387" cy="236648"/>
            </a:xfrm>
            <a:custGeom>
              <a:avLst/>
              <a:gdLst>
                <a:gd name="connsiteX0" fmla="*/ 0 w 51387"/>
                <a:gd name="connsiteY0" fmla="*/ 236649 h 236648"/>
                <a:gd name="connsiteX1" fmla="*/ 51387 w 51387"/>
                <a:gd name="connsiteY1" fmla="*/ 236649 h 236648"/>
                <a:gd name="connsiteX2" fmla="*/ 51387 w 51387"/>
                <a:gd name="connsiteY2" fmla="*/ 0 h 236648"/>
                <a:gd name="connsiteX3" fmla="*/ 0 w 51387"/>
                <a:gd name="connsiteY3" fmla="*/ 0 h 236648"/>
                <a:gd name="connsiteX4" fmla="*/ 0 w 51387"/>
                <a:gd name="connsiteY4" fmla="*/ 236649 h 2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87" h="236648">
                  <a:moveTo>
                    <a:pt x="0" y="236649"/>
                  </a:moveTo>
                  <a:lnTo>
                    <a:pt x="51387" y="236649"/>
                  </a:lnTo>
                  <a:lnTo>
                    <a:pt x="51387" y="0"/>
                  </a:lnTo>
                  <a:lnTo>
                    <a:pt x="0" y="0"/>
                  </a:lnTo>
                  <a:lnTo>
                    <a:pt x="0" y="236649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7" name="Vapaamuotoinen: Muoto 12">
              <a:extLst>
                <a:ext uri="{FF2B5EF4-FFF2-40B4-BE49-F238E27FC236}">
                  <a16:creationId xmlns:a16="http://schemas.microsoft.com/office/drawing/2014/main" id="{AA0384AA-77E0-7B4C-8AD1-73E5092945D9}"/>
                </a:ext>
              </a:extLst>
            </p:cNvPr>
            <p:cNvSpPr/>
            <p:nvPr/>
          </p:nvSpPr>
          <p:spPr bwMode="gray">
            <a:xfrm>
              <a:off x="5879894" y="5507274"/>
              <a:ext cx="207906" cy="247483"/>
            </a:xfrm>
            <a:custGeom>
              <a:avLst/>
              <a:gdLst>
                <a:gd name="connsiteX0" fmla="*/ 108180 w 207906"/>
                <a:gd name="connsiteY0" fmla="*/ 247483 h 247483"/>
                <a:gd name="connsiteX1" fmla="*/ 207907 w 207906"/>
                <a:gd name="connsiteY1" fmla="*/ 172760 h 247483"/>
                <a:gd name="connsiteX2" fmla="*/ 125087 w 207906"/>
                <a:gd name="connsiteY2" fmla="*/ 99393 h 247483"/>
                <a:gd name="connsiteX3" fmla="*/ 95679 w 207906"/>
                <a:gd name="connsiteY3" fmla="*/ 95345 h 247483"/>
                <a:gd name="connsiteX4" fmla="*/ 65246 w 207906"/>
                <a:gd name="connsiteY4" fmla="*/ 69985 h 247483"/>
                <a:gd name="connsiteX5" fmla="*/ 105466 w 207906"/>
                <a:gd name="connsiteY5" fmla="*/ 40910 h 247483"/>
                <a:gd name="connsiteX6" fmla="*/ 158210 w 207906"/>
                <a:gd name="connsiteY6" fmla="*/ 79796 h 247483"/>
                <a:gd name="connsiteX7" fmla="*/ 205550 w 207906"/>
                <a:gd name="connsiteY7" fmla="*/ 63222 h 247483"/>
                <a:gd name="connsiteX8" fmla="*/ 105489 w 207906"/>
                <a:gd name="connsiteY8" fmla="*/ 0 h 247483"/>
                <a:gd name="connsiteX9" fmla="*/ 11859 w 207906"/>
                <a:gd name="connsiteY9" fmla="*/ 72009 h 247483"/>
                <a:gd name="connsiteX10" fmla="*/ 86558 w 207906"/>
                <a:gd name="connsiteY10" fmla="*/ 142994 h 247483"/>
                <a:gd name="connsiteX11" fmla="*/ 115967 w 207906"/>
                <a:gd name="connsiteY11" fmla="*/ 147042 h 247483"/>
                <a:gd name="connsiteX12" fmla="*/ 154496 w 207906"/>
                <a:gd name="connsiteY12" fmla="*/ 176117 h 247483"/>
                <a:gd name="connsiteX13" fmla="*/ 108180 w 207906"/>
                <a:gd name="connsiteY13" fmla="*/ 206550 h 247483"/>
                <a:gd name="connsiteX14" fmla="*/ 48339 w 207906"/>
                <a:gd name="connsiteY14" fmla="*/ 158210 h 247483"/>
                <a:gd name="connsiteX15" fmla="*/ 0 w 207906"/>
                <a:gd name="connsiteY15" fmla="*/ 174450 h 247483"/>
                <a:gd name="connsiteX16" fmla="*/ 108180 w 207906"/>
                <a:gd name="connsiteY16" fmla="*/ 247483 h 24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06" h="247483">
                  <a:moveTo>
                    <a:pt x="108180" y="247483"/>
                  </a:moveTo>
                  <a:cubicBezTo>
                    <a:pt x="177475" y="247483"/>
                    <a:pt x="207907" y="213336"/>
                    <a:pt x="207907" y="172760"/>
                  </a:cubicBezTo>
                  <a:cubicBezTo>
                    <a:pt x="207907" y="129159"/>
                    <a:pt x="174093" y="106156"/>
                    <a:pt x="125087" y="99393"/>
                  </a:cubicBezTo>
                  <a:lnTo>
                    <a:pt x="95679" y="95345"/>
                  </a:lnTo>
                  <a:cubicBezTo>
                    <a:pt x="76414" y="92631"/>
                    <a:pt x="65246" y="83844"/>
                    <a:pt x="65246" y="69985"/>
                  </a:cubicBezTo>
                  <a:cubicBezTo>
                    <a:pt x="65246" y="55459"/>
                    <a:pt x="75057" y="40910"/>
                    <a:pt x="105466" y="40910"/>
                  </a:cubicBezTo>
                  <a:cubicBezTo>
                    <a:pt x="135565" y="40910"/>
                    <a:pt x="151114" y="57817"/>
                    <a:pt x="158210" y="79796"/>
                  </a:cubicBezTo>
                  <a:lnTo>
                    <a:pt x="205550" y="63222"/>
                  </a:lnTo>
                  <a:cubicBezTo>
                    <a:pt x="195405" y="30432"/>
                    <a:pt x="165997" y="0"/>
                    <a:pt x="105489" y="0"/>
                  </a:cubicBezTo>
                  <a:cubicBezTo>
                    <a:pt x="43958" y="0"/>
                    <a:pt x="11859" y="34147"/>
                    <a:pt x="11859" y="72009"/>
                  </a:cubicBezTo>
                  <a:cubicBezTo>
                    <a:pt x="11859" y="115967"/>
                    <a:pt x="40934" y="136588"/>
                    <a:pt x="86558" y="142994"/>
                  </a:cubicBezTo>
                  <a:lnTo>
                    <a:pt x="115967" y="147042"/>
                  </a:lnTo>
                  <a:cubicBezTo>
                    <a:pt x="144375" y="151090"/>
                    <a:pt x="154496" y="161568"/>
                    <a:pt x="154496" y="176117"/>
                  </a:cubicBezTo>
                  <a:cubicBezTo>
                    <a:pt x="154496" y="193024"/>
                    <a:pt x="141661" y="206550"/>
                    <a:pt x="108180" y="206550"/>
                  </a:cubicBezTo>
                  <a:cubicBezTo>
                    <a:pt x="70985" y="206550"/>
                    <a:pt x="53078" y="181546"/>
                    <a:pt x="48339" y="158210"/>
                  </a:cubicBezTo>
                  <a:lnTo>
                    <a:pt x="0" y="174450"/>
                  </a:lnTo>
                  <a:cubicBezTo>
                    <a:pt x="9120" y="213336"/>
                    <a:pt x="42243" y="247483"/>
                    <a:pt x="108180" y="247483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8" name="Vapaamuotoinen: Muoto 13">
              <a:extLst>
                <a:ext uri="{FF2B5EF4-FFF2-40B4-BE49-F238E27FC236}">
                  <a16:creationId xmlns:a16="http://schemas.microsoft.com/office/drawing/2014/main" id="{57226188-B2B5-134C-9A4C-13C15A90CA5C}"/>
                </a:ext>
              </a:extLst>
            </p:cNvPr>
            <p:cNvSpPr/>
            <p:nvPr/>
          </p:nvSpPr>
          <p:spPr bwMode="gray">
            <a:xfrm>
              <a:off x="6465610" y="5512703"/>
              <a:ext cx="178855" cy="236624"/>
            </a:xfrm>
            <a:custGeom>
              <a:avLst/>
              <a:gdLst>
                <a:gd name="connsiteX0" fmla="*/ 0 w 178855"/>
                <a:gd name="connsiteY0" fmla="*/ 236625 h 236624"/>
                <a:gd name="connsiteX1" fmla="*/ 178856 w 178855"/>
                <a:gd name="connsiteY1" fmla="*/ 236625 h 236624"/>
                <a:gd name="connsiteX2" fmla="*/ 178856 w 178855"/>
                <a:gd name="connsiteY2" fmla="*/ 194024 h 236624"/>
                <a:gd name="connsiteX3" fmla="*/ 51387 w 178855"/>
                <a:gd name="connsiteY3" fmla="*/ 194024 h 236624"/>
                <a:gd name="connsiteX4" fmla="*/ 51387 w 178855"/>
                <a:gd name="connsiteY4" fmla="*/ 135898 h 236624"/>
                <a:gd name="connsiteX5" fmla="*/ 147757 w 178855"/>
                <a:gd name="connsiteY5" fmla="*/ 135898 h 236624"/>
                <a:gd name="connsiteX6" fmla="*/ 147757 w 178855"/>
                <a:gd name="connsiteY6" fmla="*/ 93964 h 236624"/>
                <a:gd name="connsiteX7" fmla="*/ 51387 w 178855"/>
                <a:gd name="connsiteY7" fmla="*/ 93964 h 236624"/>
                <a:gd name="connsiteX8" fmla="*/ 51387 w 178855"/>
                <a:gd name="connsiteY8" fmla="*/ 42577 h 236624"/>
                <a:gd name="connsiteX9" fmla="*/ 178856 w 178855"/>
                <a:gd name="connsiteY9" fmla="*/ 42577 h 236624"/>
                <a:gd name="connsiteX10" fmla="*/ 178856 w 178855"/>
                <a:gd name="connsiteY10" fmla="*/ 0 h 236624"/>
                <a:gd name="connsiteX11" fmla="*/ 0 w 178855"/>
                <a:gd name="connsiteY11" fmla="*/ 0 h 2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855" h="236624">
                  <a:moveTo>
                    <a:pt x="0" y="236625"/>
                  </a:moveTo>
                  <a:lnTo>
                    <a:pt x="178856" y="236625"/>
                  </a:lnTo>
                  <a:lnTo>
                    <a:pt x="178856" y="194024"/>
                  </a:lnTo>
                  <a:lnTo>
                    <a:pt x="51387" y="194024"/>
                  </a:lnTo>
                  <a:lnTo>
                    <a:pt x="51387" y="135898"/>
                  </a:lnTo>
                  <a:lnTo>
                    <a:pt x="147757" y="135898"/>
                  </a:lnTo>
                  <a:lnTo>
                    <a:pt x="147757" y="93964"/>
                  </a:lnTo>
                  <a:lnTo>
                    <a:pt x="51387" y="93964"/>
                  </a:lnTo>
                  <a:lnTo>
                    <a:pt x="51387" y="42577"/>
                  </a:lnTo>
                  <a:lnTo>
                    <a:pt x="178856" y="42577"/>
                  </a:lnTo>
                  <a:lnTo>
                    <a:pt x="17885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9" name="Vapaamuotoinen: Muoto 14">
              <a:extLst>
                <a:ext uri="{FF2B5EF4-FFF2-40B4-BE49-F238E27FC236}">
                  <a16:creationId xmlns:a16="http://schemas.microsoft.com/office/drawing/2014/main" id="{E98A2C96-60DE-CC2B-C015-DE06AB541EFB}"/>
                </a:ext>
              </a:extLst>
            </p:cNvPr>
            <p:cNvSpPr/>
            <p:nvPr/>
          </p:nvSpPr>
          <p:spPr bwMode="gray">
            <a:xfrm>
              <a:off x="6651728" y="5507274"/>
              <a:ext cx="207907" cy="247483"/>
            </a:xfrm>
            <a:custGeom>
              <a:avLst/>
              <a:gdLst>
                <a:gd name="connsiteX0" fmla="*/ 108180 w 207907"/>
                <a:gd name="connsiteY0" fmla="*/ 247483 h 247483"/>
                <a:gd name="connsiteX1" fmla="*/ 207907 w 207907"/>
                <a:gd name="connsiteY1" fmla="*/ 172760 h 247483"/>
                <a:gd name="connsiteX2" fmla="*/ 125087 w 207907"/>
                <a:gd name="connsiteY2" fmla="*/ 99393 h 247483"/>
                <a:gd name="connsiteX3" fmla="*/ 95679 w 207907"/>
                <a:gd name="connsiteY3" fmla="*/ 95345 h 247483"/>
                <a:gd name="connsiteX4" fmla="*/ 65246 w 207907"/>
                <a:gd name="connsiteY4" fmla="*/ 69985 h 247483"/>
                <a:gd name="connsiteX5" fmla="*/ 105466 w 207907"/>
                <a:gd name="connsiteY5" fmla="*/ 40910 h 247483"/>
                <a:gd name="connsiteX6" fmla="*/ 158210 w 207907"/>
                <a:gd name="connsiteY6" fmla="*/ 79796 h 247483"/>
                <a:gd name="connsiteX7" fmla="*/ 205550 w 207907"/>
                <a:gd name="connsiteY7" fmla="*/ 63222 h 247483"/>
                <a:gd name="connsiteX8" fmla="*/ 105490 w 207907"/>
                <a:gd name="connsiteY8" fmla="*/ 0 h 247483"/>
                <a:gd name="connsiteX9" fmla="*/ 11835 w 207907"/>
                <a:gd name="connsiteY9" fmla="*/ 72009 h 247483"/>
                <a:gd name="connsiteX10" fmla="*/ 86559 w 207907"/>
                <a:gd name="connsiteY10" fmla="*/ 142994 h 247483"/>
                <a:gd name="connsiteX11" fmla="*/ 115967 w 207907"/>
                <a:gd name="connsiteY11" fmla="*/ 147042 h 247483"/>
                <a:gd name="connsiteX12" fmla="*/ 154496 w 207907"/>
                <a:gd name="connsiteY12" fmla="*/ 176117 h 247483"/>
                <a:gd name="connsiteX13" fmla="*/ 108180 w 207907"/>
                <a:gd name="connsiteY13" fmla="*/ 206550 h 247483"/>
                <a:gd name="connsiteX14" fmla="*/ 48340 w 207907"/>
                <a:gd name="connsiteY14" fmla="*/ 158210 h 247483"/>
                <a:gd name="connsiteX15" fmla="*/ 0 w 207907"/>
                <a:gd name="connsiteY15" fmla="*/ 174450 h 247483"/>
                <a:gd name="connsiteX16" fmla="*/ 108180 w 207907"/>
                <a:gd name="connsiteY16" fmla="*/ 247483 h 24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07" h="247483">
                  <a:moveTo>
                    <a:pt x="108180" y="247483"/>
                  </a:moveTo>
                  <a:cubicBezTo>
                    <a:pt x="177475" y="247483"/>
                    <a:pt x="207907" y="213336"/>
                    <a:pt x="207907" y="172760"/>
                  </a:cubicBezTo>
                  <a:cubicBezTo>
                    <a:pt x="207907" y="129159"/>
                    <a:pt x="174093" y="106156"/>
                    <a:pt x="125087" y="99393"/>
                  </a:cubicBezTo>
                  <a:lnTo>
                    <a:pt x="95679" y="95345"/>
                  </a:lnTo>
                  <a:cubicBezTo>
                    <a:pt x="76414" y="92631"/>
                    <a:pt x="65246" y="83844"/>
                    <a:pt x="65246" y="69985"/>
                  </a:cubicBezTo>
                  <a:cubicBezTo>
                    <a:pt x="65246" y="55459"/>
                    <a:pt x="75057" y="40910"/>
                    <a:pt x="105466" y="40910"/>
                  </a:cubicBezTo>
                  <a:cubicBezTo>
                    <a:pt x="135541" y="40910"/>
                    <a:pt x="151114" y="57817"/>
                    <a:pt x="158210" y="79796"/>
                  </a:cubicBezTo>
                  <a:lnTo>
                    <a:pt x="205550" y="63222"/>
                  </a:lnTo>
                  <a:cubicBezTo>
                    <a:pt x="195406" y="30432"/>
                    <a:pt x="165997" y="0"/>
                    <a:pt x="105490" y="0"/>
                  </a:cubicBezTo>
                  <a:cubicBezTo>
                    <a:pt x="43958" y="0"/>
                    <a:pt x="11835" y="34147"/>
                    <a:pt x="11835" y="72009"/>
                  </a:cubicBezTo>
                  <a:cubicBezTo>
                    <a:pt x="11835" y="115967"/>
                    <a:pt x="40910" y="136588"/>
                    <a:pt x="86559" y="142994"/>
                  </a:cubicBezTo>
                  <a:lnTo>
                    <a:pt x="115967" y="147042"/>
                  </a:lnTo>
                  <a:cubicBezTo>
                    <a:pt x="144375" y="151090"/>
                    <a:pt x="154496" y="161568"/>
                    <a:pt x="154496" y="176117"/>
                  </a:cubicBezTo>
                  <a:cubicBezTo>
                    <a:pt x="154496" y="193024"/>
                    <a:pt x="141661" y="206550"/>
                    <a:pt x="108180" y="206550"/>
                  </a:cubicBezTo>
                  <a:cubicBezTo>
                    <a:pt x="70985" y="206550"/>
                    <a:pt x="53078" y="181546"/>
                    <a:pt x="48340" y="158210"/>
                  </a:cubicBezTo>
                  <a:lnTo>
                    <a:pt x="0" y="174450"/>
                  </a:lnTo>
                  <a:cubicBezTo>
                    <a:pt x="9120" y="213336"/>
                    <a:pt x="42244" y="247483"/>
                    <a:pt x="108180" y="247483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Vapaamuotoinen: Muoto 15">
              <a:extLst>
                <a:ext uri="{FF2B5EF4-FFF2-40B4-BE49-F238E27FC236}">
                  <a16:creationId xmlns:a16="http://schemas.microsoft.com/office/drawing/2014/main" id="{F9D96376-2CD0-AE85-EBA5-CA694A8EC40F}"/>
                </a:ext>
              </a:extLst>
            </p:cNvPr>
            <p:cNvSpPr/>
            <p:nvPr/>
          </p:nvSpPr>
          <p:spPr bwMode="gray">
            <a:xfrm>
              <a:off x="6871899" y="5507274"/>
              <a:ext cx="207906" cy="247483"/>
            </a:xfrm>
            <a:custGeom>
              <a:avLst/>
              <a:gdLst>
                <a:gd name="connsiteX0" fmla="*/ 108180 w 207906"/>
                <a:gd name="connsiteY0" fmla="*/ 247483 h 247483"/>
                <a:gd name="connsiteX1" fmla="*/ 207907 w 207906"/>
                <a:gd name="connsiteY1" fmla="*/ 172760 h 247483"/>
                <a:gd name="connsiteX2" fmla="*/ 125087 w 207906"/>
                <a:gd name="connsiteY2" fmla="*/ 99393 h 247483"/>
                <a:gd name="connsiteX3" fmla="*/ 95679 w 207906"/>
                <a:gd name="connsiteY3" fmla="*/ 95345 h 247483"/>
                <a:gd name="connsiteX4" fmla="*/ 65246 w 207906"/>
                <a:gd name="connsiteY4" fmla="*/ 69985 h 247483"/>
                <a:gd name="connsiteX5" fmla="*/ 105466 w 207906"/>
                <a:gd name="connsiteY5" fmla="*/ 40910 h 247483"/>
                <a:gd name="connsiteX6" fmla="*/ 158210 w 207906"/>
                <a:gd name="connsiteY6" fmla="*/ 79796 h 247483"/>
                <a:gd name="connsiteX7" fmla="*/ 205550 w 207906"/>
                <a:gd name="connsiteY7" fmla="*/ 63222 h 247483"/>
                <a:gd name="connsiteX8" fmla="*/ 105489 w 207906"/>
                <a:gd name="connsiteY8" fmla="*/ 0 h 247483"/>
                <a:gd name="connsiteX9" fmla="*/ 11859 w 207906"/>
                <a:gd name="connsiteY9" fmla="*/ 72009 h 247483"/>
                <a:gd name="connsiteX10" fmla="*/ 86559 w 207906"/>
                <a:gd name="connsiteY10" fmla="*/ 142994 h 247483"/>
                <a:gd name="connsiteX11" fmla="*/ 115967 w 207906"/>
                <a:gd name="connsiteY11" fmla="*/ 147042 h 247483"/>
                <a:gd name="connsiteX12" fmla="*/ 154496 w 207906"/>
                <a:gd name="connsiteY12" fmla="*/ 176117 h 247483"/>
                <a:gd name="connsiteX13" fmla="*/ 108180 w 207906"/>
                <a:gd name="connsiteY13" fmla="*/ 206550 h 247483"/>
                <a:gd name="connsiteX14" fmla="*/ 48339 w 207906"/>
                <a:gd name="connsiteY14" fmla="*/ 158210 h 247483"/>
                <a:gd name="connsiteX15" fmla="*/ 0 w 207906"/>
                <a:gd name="connsiteY15" fmla="*/ 174450 h 247483"/>
                <a:gd name="connsiteX16" fmla="*/ 108180 w 207906"/>
                <a:gd name="connsiteY16" fmla="*/ 247483 h 24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06" h="247483">
                  <a:moveTo>
                    <a:pt x="108180" y="247483"/>
                  </a:moveTo>
                  <a:cubicBezTo>
                    <a:pt x="177475" y="247483"/>
                    <a:pt x="207907" y="213336"/>
                    <a:pt x="207907" y="172760"/>
                  </a:cubicBezTo>
                  <a:cubicBezTo>
                    <a:pt x="207907" y="129159"/>
                    <a:pt x="174093" y="106156"/>
                    <a:pt x="125087" y="99393"/>
                  </a:cubicBezTo>
                  <a:lnTo>
                    <a:pt x="95679" y="95345"/>
                  </a:lnTo>
                  <a:cubicBezTo>
                    <a:pt x="76414" y="92631"/>
                    <a:pt x="65246" y="83844"/>
                    <a:pt x="65246" y="69985"/>
                  </a:cubicBezTo>
                  <a:cubicBezTo>
                    <a:pt x="65246" y="55459"/>
                    <a:pt x="75057" y="40910"/>
                    <a:pt x="105466" y="40910"/>
                  </a:cubicBezTo>
                  <a:cubicBezTo>
                    <a:pt x="135565" y="40910"/>
                    <a:pt x="151114" y="57817"/>
                    <a:pt x="158210" y="79796"/>
                  </a:cubicBezTo>
                  <a:lnTo>
                    <a:pt x="205550" y="63222"/>
                  </a:lnTo>
                  <a:cubicBezTo>
                    <a:pt x="195405" y="30432"/>
                    <a:pt x="165997" y="0"/>
                    <a:pt x="105489" y="0"/>
                  </a:cubicBezTo>
                  <a:cubicBezTo>
                    <a:pt x="43958" y="0"/>
                    <a:pt x="11859" y="34147"/>
                    <a:pt x="11859" y="72009"/>
                  </a:cubicBezTo>
                  <a:cubicBezTo>
                    <a:pt x="11859" y="115967"/>
                    <a:pt x="40934" y="136588"/>
                    <a:pt x="86559" y="142994"/>
                  </a:cubicBezTo>
                  <a:lnTo>
                    <a:pt x="115967" y="147042"/>
                  </a:lnTo>
                  <a:cubicBezTo>
                    <a:pt x="144375" y="151090"/>
                    <a:pt x="154496" y="161568"/>
                    <a:pt x="154496" y="176117"/>
                  </a:cubicBezTo>
                  <a:cubicBezTo>
                    <a:pt x="154496" y="193024"/>
                    <a:pt x="141661" y="206550"/>
                    <a:pt x="108180" y="206550"/>
                  </a:cubicBezTo>
                  <a:cubicBezTo>
                    <a:pt x="70985" y="206550"/>
                    <a:pt x="53078" y="181546"/>
                    <a:pt x="48339" y="158210"/>
                  </a:cubicBezTo>
                  <a:lnTo>
                    <a:pt x="0" y="174450"/>
                  </a:lnTo>
                  <a:cubicBezTo>
                    <a:pt x="9120" y="213336"/>
                    <a:pt x="42243" y="247483"/>
                    <a:pt x="108180" y="247483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grpSp>
          <p:nvGrpSpPr>
            <p:cNvPr id="11" name="Kuva 22">
              <a:extLst>
                <a:ext uri="{FF2B5EF4-FFF2-40B4-BE49-F238E27FC236}">
                  <a16:creationId xmlns:a16="http://schemas.microsoft.com/office/drawing/2014/main" id="{AC888F0C-906F-A3B2-0878-39BC29DBEC0F}"/>
                </a:ext>
              </a:extLst>
            </p:cNvPr>
            <p:cNvGrpSpPr/>
            <p:nvPr/>
          </p:nvGrpSpPr>
          <p:grpSpPr bwMode="gray">
            <a:xfrm>
              <a:off x="7152910" y="5512679"/>
              <a:ext cx="1125783" cy="242077"/>
              <a:chOff x="7152910" y="5512679"/>
              <a:chExt cx="1125783" cy="242077"/>
            </a:xfrm>
            <a:grpFill/>
          </p:grpSpPr>
          <p:sp>
            <p:nvSpPr>
              <p:cNvPr id="12" name="Vapaamuotoinen: Muoto 17">
                <a:extLst>
                  <a:ext uri="{FF2B5EF4-FFF2-40B4-BE49-F238E27FC236}">
                    <a16:creationId xmlns:a16="http://schemas.microsoft.com/office/drawing/2014/main" id="{772C8FB2-A26E-686A-C5C7-3CBE68AC8993}"/>
                  </a:ext>
                </a:extLst>
              </p:cNvPr>
              <p:cNvSpPr/>
              <p:nvPr/>
            </p:nvSpPr>
            <p:spPr bwMode="gray">
              <a:xfrm>
                <a:off x="7621064" y="5512703"/>
                <a:ext cx="201834" cy="236624"/>
              </a:xfrm>
              <a:custGeom>
                <a:avLst/>
                <a:gdLst>
                  <a:gd name="connsiteX0" fmla="*/ 51387 w 201834"/>
                  <a:gd name="connsiteY0" fmla="*/ 105132 h 236624"/>
                  <a:gd name="connsiteX1" fmla="*/ 51387 w 201834"/>
                  <a:gd name="connsiteY1" fmla="*/ 42577 h 236624"/>
                  <a:gd name="connsiteX2" fmla="*/ 107156 w 201834"/>
                  <a:gd name="connsiteY2" fmla="*/ 42577 h 236624"/>
                  <a:gd name="connsiteX3" fmla="*/ 144352 w 201834"/>
                  <a:gd name="connsiteY3" fmla="*/ 73676 h 236624"/>
                  <a:gd name="connsiteX4" fmla="*/ 107156 w 201834"/>
                  <a:gd name="connsiteY4" fmla="*/ 105108 h 236624"/>
                  <a:gd name="connsiteX5" fmla="*/ 51387 w 201834"/>
                  <a:gd name="connsiteY5" fmla="*/ 105108 h 236624"/>
                  <a:gd name="connsiteX6" fmla="*/ 0 w 201834"/>
                  <a:gd name="connsiteY6" fmla="*/ 236625 h 236624"/>
                  <a:gd name="connsiteX7" fmla="*/ 51387 w 201834"/>
                  <a:gd name="connsiteY7" fmla="*/ 236625 h 236624"/>
                  <a:gd name="connsiteX8" fmla="*/ 51387 w 201834"/>
                  <a:gd name="connsiteY8" fmla="*/ 146709 h 236624"/>
                  <a:gd name="connsiteX9" fmla="*/ 94321 w 201834"/>
                  <a:gd name="connsiteY9" fmla="*/ 146709 h 236624"/>
                  <a:gd name="connsiteX10" fmla="*/ 139970 w 201834"/>
                  <a:gd name="connsiteY10" fmla="*/ 184237 h 236624"/>
                  <a:gd name="connsiteX11" fmla="*/ 147066 w 201834"/>
                  <a:gd name="connsiteY11" fmla="*/ 236625 h 236624"/>
                  <a:gd name="connsiteX12" fmla="*/ 201835 w 201834"/>
                  <a:gd name="connsiteY12" fmla="*/ 236625 h 236624"/>
                  <a:gd name="connsiteX13" fmla="*/ 192024 w 201834"/>
                  <a:gd name="connsiteY13" fmla="*/ 179832 h 236624"/>
                  <a:gd name="connsiteX14" fmla="*/ 124754 w 201834"/>
                  <a:gd name="connsiteY14" fmla="*/ 135207 h 236624"/>
                  <a:gd name="connsiteX15" fmla="*/ 124754 w 201834"/>
                  <a:gd name="connsiteY15" fmla="*/ 117634 h 236624"/>
                  <a:gd name="connsiteX16" fmla="*/ 197787 w 201834"/>
                  <a:gd name="connsiteY16" fmla="*/ 62198 h 236624"/>
                  <a:gd name="connsiteX17" fmla="*/ 116991 w 201834"/>
                  <a:gd name="connsiteY17" fmla="*/ 0 h 236624"/>
                  <a:gd name="connsiteX18" fmla="*/ 24 w 201834"/>
                  <a:gd name="connsiteY18" fmla="*/ 0 h 236624"/>
                  <a:gd name="connsiteX19" fmla="*/ 24 w 201834"/>
                  <a:gd name="connsiteY19" fmla="*/ 236625 h 23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1834" h="236624">
                    <a:moveTo>
                      <a:pt x="51387" y="105132"/>
                    </a:moveTo>
                    <a:lnTo>
                      <a:pt x="51387" y="42577"/>
                    </a:lnTo>
                    <a:lnTo>
                      <a:pt x="107156" y="42577"/>
                    </a:lnTo>
                    <a:cubicBezTo>
                      <a:pt x="128468" y="42577"/>
                      <a:pt x="144352" y="52387"/>
                      <a:pt x="144352" y="73676"/>
                    </a:cubicBezTo>
                    <a:cubicBezTo>
                      <a:pt x="144352" y="95298"/>
                      <a:pt x="128468" y="105108"/>
                      <a:pt x="107156" y="105108"/>
                    </a:cubicBezTo>
                    <a:lnTo>
                      <a:pt x="51387" y="105108"/>
                    </a:lnTo>
                    <a:close/>
                    <a:moveTo>
                      <a:pt x="0" y="236625"/>
                    </a:moveTo>
                    <a:lnTo>
                      <a:pt x="51387" y="236625"/>
                    </a:lnTo>
                    <a:lnTo>
                      <a:pt x="51387" y="146709"/>
                    </a:lnTo>
                    <a:lnTo>
                      <a:pt x="94321" y="146709"/>
                    </a:lnTo>
                    <a:cubicBezTo>
                      <a:pt x="123730" y="146709"/>
                      <a:pt x="136231" y="156853"/>
                      <a:pt x="139970" y="184237"/>
                    </a:cubicBezTo>
                    <a:lnTo>
                      <a:pt x="147066" y="236625"/>
                    </a:lnTo>
                    <a:lnTo>
                      <a:pt x="201835" y="236625"/>
                    </a:lnTo>
                    <a:lnTo>
                      <a:pt x="192024" y="179832"/>
                    </a:lnTo>
                    <a:cubicBezTo>
                      <a:pt x="185595" y="142994"/>
                      <a:pt x="163616" y="135874"/>
                      <a:pt x="124754" y="135207"/>
                    </a:cubicBezTo>
                    <a:lnTo>
                      <a:pt x="124754" y="117634"/>
                    </a:lnTo>
                    <a:cubicBezTo>
                      <a:pt x="153495" y="116276"/>
                      <a:pt x="197787" y="112562"/>
                      <a:pt x="197787" y="62198"/>
                    </a:cubicBezTo>
                    <a:cubicBezTo>
                      <a:pt x="197787" y="24670"/>
                      <a:pt x="167688" y="0"/>
                      <a:pt x="116991" y="0"/>
                    </a:cubicBezTo>
                    <a:lnTo>
                      <a:pt x="24" y="0"/>
                    </a:lnTo>
                    <a:lnTo>
                      <a:pt x="24" y="236625"/>
                    </a:lnTo>
                    <a:close/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Vapaamuotoinen: Muoto 18">
                <a:extLst>
                  <a:ext uri="{FF2B5EF4-FFF2-40B4-BE49-F238E27FC236}">
                    <a16:creationId xmlns:a16="http://schemas.microsoft.com/office/drawing/2014/main" id="{4F5ED7AE-B967-9AA7-862B-C4EFDF235E59}"/>
                  </a:ext>
                </a:extLst>
              </p:cNvPr>
              <p:cNvSpPr/>
              <p:nvPr/>
            </p:nvSpPr>
            <p:spPr bwMode="gray">
              <a:xfrm>
                <a:off x="7383677" y="5512679"/>
                <a:ext cx="212312" cy="242077"/>
              </a:xfrm>
              <a:custGeom>
                <a:avLst/>
                <a:gdLst>
                  <a:gd name="connsiteX0" fmla="*/ 106156 w 212312"/>
                  <a:gd name="connsiteY0" fmla="*/ 242078 h 242077"/>
                  <a:gd name="connsiteX1" fmla="*/ 212312 w 212312"/>
                  <a:gd name="connsiteY1" fmla="*/ 144375 h 242077"/>
                  <a:gd name="connsiteX2" fmla="*/ 212312 w 212312"/>
                  <a:gd name="connsiteY2" fmla="*/ 0 h 242077"/>
                  <a:gd name="connsiteX3" fmla="*/ 160925 w 212312"/>
                  <a:gd name="connsiteY3" fmla="*/ 0 h 242077"/>
                  <a:gd name="connsiteX4" fmla="*/ 160925 w 212312"/>
                  <a:gd name="connsiteY4" fmla="*/ 136231 h 242077"/>
                  <a:gd name="connsiteX5" fmla="*/ 106156 w 212312"/>
                  <a:gd name="connsiteY5" fmla="*/ 198096 h 242077"/>
                  <a:gd name="connsiteX6" fmla="*/ 51387 w 212312"/>
                  <a:gd name="connsiteY6" fmla="*/ 136231 h 242077"/>
                  <a:gd name="connsiteX7" fmla="*/ 51387 w 212312"/>
                  <a:gd name="connsiteY7" fmla="*/ 0 h 242077"/>
                  <a:gd name="connsiteX8" fmla="*/ 0 w 212312"/>
                  <a:gd name="connsiteY8" fmla="*/ 0 h 242077"/>
                  <a:gd name="connsiteX9" fmla="*/ 0 w 212312"/>
                  <a:gd name="connsiteY9" fmla="*/ 144351 h 242077"/>
                  <a:gd name="connsiteX10" fmla="*/ 106156 w 212312"/>
                  <a:gd name="connsiteY10" fmla="*/ 242078 h 242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2312" h="242077">
                    <a:moveTo>
                      <a:pt x="106156" y="242078"/>
                    </a:moveTo>
                    <a:cubicBezTo>
                      <a:pt x="167688" y="242078"/>
                      <a:pt x="212312" y="206240"/>
                      <a:pt x="212312" y="144375"/>
                    </a:cubicBezTo>
                    <a:lnTo>
                      <a:pt x="212312" y="0"/>
                    </a:lnTo>
                    <a:lnTo>
                      <a:pt x="160925" y="0"/>
                    </a:lnTo>
                    <a:lnTo>
                      <a:pt x="160925" y="136231"/>
                    </a:lnTo>
                    <a:cubicBezTo>
                      <a:pt x="160925" y="174093"/>
                      <a:pt x="144685" y="198096"/>
                      <a:pt x="106156" y="198096"/>
                    </a:cubicBezTo>
                    <a:cubicBezTo>
                      <a:pt x="69652" y="198096"/>
                      <a:pt x="51387" y="175784"/>
                      <a:pt x="51387" y="136231"/>
                    </a:cubicBezTo>
                    <a:lnTo>
                      <a:pt x="51387" y="0"/>
                    </a:lnTo>
                    <a:lnTo>
                      <a:pt x="0" y="0"/>
                    </a:lnTo>
                    <a:lnTo>
                      <a:pt x="0" y="144351"/>
                    </a:lnTo>
                    <a:cubicBezTo>
                      <a:pt x="0" y="204549"/>
                      <a:pt x="41243" y="242078"/>
                      <a:pt x="106156" y="242078"/>
                    </a:cubicBezTo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Vapaamuotoinen: Muoto 19">
                <a:extLst>
                  <a:ext uri="{FF2B5EF4-FFF2-40B4-BE49-F238E27FC236}">
                    <a16:creationId xmlns:a16="http://schemas.microsoft.com/office/drawing/2014/main" id="{DD3E0EA5-4644-9EEA-6F30-96627CFEB7B5}"/>
                  </a:ext>
                </a:extLst>
              </p:cNvPr>
              <p:cNvSpPr/>
              <p:nvPr/>
            </p:nvSpPr>
            <p:spPr bwMode="gray">
              <a:xfrm>
                <a:off x="7152910" y="5512679"/>
                <a:ext cx="213645" cy="236648"/>
              </a:xfrm>
              <a:custGeom>
                <a:avLst/>
                <a:gdLst>
                  <a:gd name="connsiteX0" fmla="*/ 0 w 213645"/>
                  <a:gd name="connsiteY0" fmla="*/ 0 h 236648"/>
                  <a:gd name="connsiteX1" fmla="*/ 0 w 213645"/>
                  <a:gd name="connsiteY1" fmla="*/ 42601 h 236648"/>
                  <a:gd name="connsiteX2" fmla="*/ 81129 w 213645"/>
                  <a:gd name="connsiteY2" fmla="*/ 42601 h 236648"/>
                  <a:gd name="connsiteX3" fmla="*/ 81129 w 213645"/>
                  <a:gd name="connsiteY3" fmla="*/ 236649 h 236648"/>
                  <a:gd name="connsiteX4" fmla="*/ 132517 w 213645"/>
                  <a:gd name="connsiteY4" fmla="*/ 236649 h 236648"/>
                  <a:gd name="connsiteX5" fmla="*/ 132517 w 213645"/>
                  <a:gd name="connsiteY5" fmla="*/ 42601 h 236648"/>
                  <a:gd name="connsiteX6" fmla="*/ 213646 w 213645"/>
                  <a:gd name="connsiteY6" fmla="*/ 42601 h 236648"/>
                  <a:gd name="connsiteX7" fmla="*/ 213646 w 213645"/>
                  <a:gd name="connsiteY7" fmla="*/ 0 h 23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3645" h="236648">
                    <a:moveTo>
                      <a:pt x="0" y="0"/>
                    </a:moveTo>
                    <a:lnTo>
                      <a:pt x="0" y="42601"/>
                    </a:lnTo>
                    <a:lnTo>
                      <a:pt x="81129" y="42601"/>
                    </a:lnTo>
                    <a:lnTo>
                      <a:pt x="81129" y="236649"/>
                    </a:lnTo>
                    <a:lnTo>
                      <a:pt x="132517" y="236649"/>
                    </a:lnTo>
                    <a:lnTo>
                      <a:pt x="132517" y="42601"/>
                    </a:lnTo>
                    <a:lnTo>
                      <a:pt x="213646" y="42601"/>
                    </a:lnTo>
                    <a:lnTo>
                      <a:pt x="213646" y="0"/>
                    </a:lnTo>
                    <a:close/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Vapaamuotoinen: Muoto 20">
                <a:extLst>
                  <a:ext uri="{FF2B5EF4-FFF2-40B4-BE49-F238E27FC236}">
                    <a16:creationId xmlns:a16="http://schemas.microsoft.com/office/drawing/2014/main" id="{EFDE6F37-8575-5768-7D5F-2A2C34FBB986}"/>
                  </a:ext>
                </a:extLst>
              </p:cNvPr>
              <p:cNvSpPr/>
              <p:nvPr/>
            </p:nvSpPr>
            <p:spPr bwMode="gray">
              <a:xfrm>
                <a:off x="8066382" y="5512703"/>
                <a:ext cx="212312" cy="242053"/>
              </a:xfrm>
              <a:custGeom>
                <a:avLst/>
                <a:gdLst>
                  <a:gd name="connsiteX0" fmla="*/ 106156 w 212312"/>
                  <a:gd name="connsiteY0" fmla="*/ 242054 h 242053"/>
                  <a:gd name="connsiteX1" fmla="*/ 212312 w 212312"/>
                  <a:gd name="connsiteY1" fmla="*/ 144351 h 242053"/>
                  <a:gd name="connsiteX2" fmla="*/ 212312 w 212312"/>
                  <a:gd name="connsiteY2" fmla="*/ 0 h 242053"/>
                  <a:gd name="connsiteX3" fmla="*/ 160925 w 212312"/>
                  <a:gd name="connsiteY3" fmla="*/ 0 h 242053"/>
                  <a:gd name="connsiteX4" fmla="*/ 160925 w 212312"/>
                  <a:gd name="connsiteY4" fmla="*/ 136231 h 242053"/>
                  <a:gd name="connsiteX5" fmla="*/ 106156 w 212312"/>
                  <a:gd name="connsiteY5" fmla="*/ 198096 h 242053"/>
                  <a:gd name="connsiteX6" fmla="*/ 51387 w 212312"/>
                  <a:gd name="connsiteY6" fmla="*/ 136231 h 242053"/>
                  <a:gd name="connsiteX7" fmla="*/ 51387 w 212312"/>
                  <a:gd name="connsiteY7" fmla="*/ 0 h 242053"/>
                  <a:gd name="connsiteX8" fmla="*/ 0 w 212312"/>
                  <a:gd name="connsiteY8" fmla="*/ 0 h 242053"/>
                  <a:gd name="connsiteX9" fmla="*/ 0 w 212312"/>
                  <a:gd name="connsiteY9" fmla="*/ 144351 h 242053"/>
                  <a:gd name="connsiteX10" fmla="*/ 106156 w 212312"/>
                  <a:gd name="connsiteY10" fmla="*/ 242054 h 24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2312" h="242053">
                    <a:moveTo>
                      <a:pt x="106156" y="242054"/>
                    </a:moveTo>
                    <a:cubicBezTo>
                      <a:pt x="167687" y="242054"/>
                      <a:pt x="212312" y="206216"/>
                      <a:pt x="212312" y="144351"/>
                    </a:cubicBezTo>
                    <a:lnTo>
                      <a:pt x="212312" y="0"/>
                    </a:lnTo>
                    <a:lnTo>
                      <a:pt x="160925" y="0"/>
                    </a:lnTo>
                    <a:lnTo>
                      <a:pt x="160925" y="136231"/>
                    </a:lnTo>
                    <a:cubicBezTo>
                      <a:pt x="160925" y="174093"/>
                      <a:pt x="144708" y="198096"/>
                      <a:pt x="106156" y="198096"/>
                    </a:cubicBezTo>
                    <a:cubicBezTo>
                      <a:pt x="69652" y="198096"/>
                      <a:pt x="51387" y="175784"/>
                      <a:pt x="51387" y="136231"/>
                    </a:cubicBezTo>
                    <a:lnTo>
                      <a:pt x="51387" y="0"/>
                    </a:lnTo>
                    <a:lnTo>
                      <a:pt x="0" y="0"/>
                    </a:lnTo>
                    <a:lnTo>
                      <a:pt x="0" y="144351"/>
                    </a:lnTo>
                    <a:cubicBezTo>
                      <a:pt x="0" y="204525"/>
                      <a:pt x="41243" y="242054"/>
                      <a:pt x="106156" y="242054"/>
                    </a:cubicBezTo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Vapaamuotoinen: Muoto 21">
                <a:extLst>
                  <a:ext uri="{FF2B5EF4-FFF2-40B4-BE49-F238E27FC236}">
                    <a16:creationId xmlns:a16="http://schemas.microsoft.com/office/drawing/2014/main" id="{879E5B25-D5AA-9B4E-3D51-510539D2290B}"/>
                  </a:ext>
                </a:extLst>
              </p:cNvPr>
              <p:cNvSpPr/>
              <p:nvPr/>
            </p:nvSpPr>
            <p:spPr bwMode="gray">
              <a:xfrm>
                <a:off x="7845402" y="5512679"/>
                <a:ext cx="218384" cy="236672"/>
              </a:xfrm>
              <a:custGeom>
                <a:avLst/>
                <a:gdLst>
                  <a:gd name="connsiteX0" fmla="*/ 153805 w 218384"/>
                  <a:gd name="connsiteY0" fmla="*/ 236649 h 236672"/>
                  <a:gd name="connsiteX1" fmla="*/ 218384 w 218384"/>
                  <a:gd name="connsiteY1" fmla="*/ 236649 h 236672"/>
                  <a:gd name="connsiteX2" fmla="*/ 115276 w 218384"/>
                  <a:gd name="connsiteY2" fmla="*/ 94655 h 236672"/>
                  <a:gd name="connsiteX3" fmla="*/ 206883 w 218384"/>
                  <a:gd name="connsiteY3" fmla="*/ 0 h 236672"/>
                  <a:gd name="connsiteX4" fmla="*/ 137922 w 218384"/>
                  <a:gd name="connsiteY4" fmla="*/ 0 h 236672"/>
                  <a:gd name="connsiteX5" fmla="*/ 43601 w 218384"/>
                  <a:gd name="connsiteY5" fmla="*/ 107156 h 236672"/>
                  <a:gd name="connsiteX6" fmla="*/ 30766 w 218384"/>
                  <a:gd name="connsiteY6" fmla="*/ 94655 h 236672"/>
                  <a:gd name="connsiteX7" fmla="*/ 51387 w 218384"/>
                  <a:gd name="connsiteY7" fmla="*/ 36505 h 236672"/>
                  <a:gd name="connsiteX8" fmla="*/ 51387 w 218384"/>
                  <a:gd name="connsiteY8" fmla="*/ 24 h 236672"/>
                  <a:gd name="connsiteX9" fmla="*/ 0 w 218384"/>
                  <a:gd name="connsiteY9" fmla="*/ 24 h 236672"/>
                  <a:gd name="connsiteX10" fmla="*/ 0 w 218384"/>
                  <a:gd name="connsiteY10" fmla="*/ 236672 h 236672"/>
                  <a:gd name="connsiteX11" fmla="*/ 51387 w 218384"/>
                  <a:gd name="connsiteY11" fmla="*/ 236672 h 236672"/>
                  <a:gd name="connsiteX12" fmla="*/ 51387 w 218384"/>
                  <a:gd name="connsiteY12" fmla="*/ 160949 h 236672"/>
                  <a:gd name="connsiteX13" fmla="*/ 80129 w 218384"/>
                  <a:gd name="connsiteY13" fmla="*/ 131207 h 236672"/>
                  <a:gd name="connsiteX14" fmla="*/ 153805 w 218384"/>
                  <a:gd name="connsiteY14" fmla="*/ 236649 h 236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384" h="236672">
                    <a:moveTo>
                      <a:pt x="153805" y="236649"/>
                    </a:moveTo>
                    <a:lnTo>
                      <a:pt x="218384" y="236649"/>
                    </a:lnTo>
                    <a:lnTo>
                      <a:pt x="115276" y="94655"/>
                    </a:lnTo>
                    <a:lnTo>
                      <a:pt x="206883" y="0"/>
                    </a:lnTo>
                    <a:lnTo>
                      <a:pt x="137922" y="0"/>
                    </a:lnTo>
                    <a:lnTo>
                      <a:pt x="43601" y="107156"/>
                    </a:lnTo>
                    <a:lnTo>
                      <a:pt x="30766" y="94655"/>
                    </a:lnTo>
                    <a:cubicBezTo>
                      <a:pt x="38886" y="85534"/>
                      <a:pt x="51387" y="70652"/>
                      <a:pt x="51387" y="36505"/>
                    </a:cubicBezTo>
                    <a:lnTo>
                      <a:pt x="51387" y="24"/>
                    </a:lnTo>
                    <a:lnTo>
                      <a:pt x="0" y="24"/>
                    </a:lnTo>
                    <a:lnTo>
                      <a:pt x="0" y="236672"/>
                    </a:lnTo>
                    <a:lnTo>
                      <a:pt x="51387" y="236672"/>
                    </a:lnTo>
                    <a:lnTo>
                      <a:pt x="51387" y="160949"/>
                    </a:lnTo>
                    <a:lnTo>
                      <a:pt x="80129" y="131207"/>
                    </a:lnTo>
                    <a:lnTo>
                      <a:pt x="153805" y="236649"/>
                    </a:lnTo>
                    <a:close/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1A5CE24B-4EEA-D29B-F3BE-FC38CAC33B3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36B529-DFB1-384F-B63D-5832625FEDBA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18" name="Footer Placeholder 7">
            <a:extLst>
              <a:ext uri="{FF2B5EF4-FFF2-40B4-BE49-F238E27FC236}">
                <a16:creationId xmlns:a16="http://schemas.microsoft.com/office/drawing/2014/main" id="{FAADC88D-F87A-CBDF-394A-1FC6026D7E3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6349FC8E-2AD0-9FA7-4F8D-A6C536BEF65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1" name="Picture Placeholder 110">
            <a:extLst>
              <a:ext uri="{FF2B5EF4-FFF2-40B4-BE49-F238E27FC236}">
                <a16:creationId xmlns:a16="http://schemas.microsoft.com/office/drawing/2014/main" id="{97B299DC-6321-E809-6C20-0BA6093858BB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186128" y="524227"/>
            <a:ext cx="1464204" cy="12724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4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unseu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roup 433">
            <a:extLst>
              <a:ext uri="{FF2B5EF4-FFF2-40B4-BE49-F238E27FC236}">
                <a16:creationId xmlns:a16="http://schemas.microsoft.com/office/drawing/2014/main" id="{64557904-4761-34A4-2ECA-F966D0E837E7}"/>
              </a:ext>
            </a:extLst>
          </p:cNvPr>
          <p:cNvGrpSpPr/>
          <p:nvPr userDrawn="1"/>
        </p:nvGrpSpPr>
        <p:grpSpPr>
          <a:xfrm>
            <a:off x="6518879" y="1"/>
            <a:ext cx="5691410" cy="6418012"/>
            <a:chOff x="6371789" y="0"/>
            <a:chExt cx="5771282" cy="6508083"/>
          </a:xfrm>
          <a:solidFill>
            <a:schemeClr val="tx1"/>
          </a:solidFill>
        </p:grpSpPr>
        <p:sp>
          <p:nvSpPr>
            <p:cNvPr id="435" name="Freeform 434">
              <a:extLst>
                <a:ext uri="{FF2B5EF4-FFF2-40B4-BE49-F238E27FC236}">
                  <a16:creationId xmlns:a16="http://schemas.microsoft.com/office/drawing/2014/main" id="{02411702-38F5-CB8E-4A04-422095A3A0E3}"/>
                </a:ext>
              </a:extLst>
            </p:cNvPr>
            <p:cNvSpPr/>
            <p:nvPr userDrawn="1"/>
          </p:nvSpPr>
          <p:spPr>
            <a:xfrm>
              <a:off x="10407647" y="5712076"/>
              <a:ext cx="63993" cy="129765"/>
            </a:xfrm>
            <a:custGeom>
              <a:avLst/>
              <a:gdLst>
                <a:gd name="connsiteX0" fmla="*/ 52394 w 63993"/>
                <a:gd name="connsiteY0" fmla="*/ 0 h 129765"/>
                <a:gd name="connsiteX1" fmla="*/ 34929 w 63993"/>
                <a:gd name="connsiteY1" fmla="*/ 29572 h 129765"/>
                <a:gd name="connsiteX2" fmla="*/ 29064 w 63993"/>
                <a:gd name="connsiteY2" fmla="*/ 47261 h 129765"/>
                <a:gd name="connsiteX3" fmla="*/ 0 w 63993"/>
                <a:gd name="connsiteY3" fmla="*/ 88581 h 129765"/>
                <a:gd name="connsiteX4" fmla="*/ 11599 w 63993"/>
                <a:gd name="connsiteY4" fmla="*/ 118017 h 129765"/>
                <a:gd name="connsiteX5" fmla="*/ 40796 w 63993"/>
                <a:gd name="connsiteY5" fmla="*/ 129765 h 129765"/>
                <a:gd name="connsiteX6" fmla="*/ 40796 w 63993"/>
                <a:gd name="connsiteY6" fmla="*/ 88581 h 129765"/>
                <a:gd name="connsiteX7" fmla="*/ 63993 w 63993"/>
                <a:gd name="connsiteY7" fmla="*/ 41320 h 129765"/>
                <a:gd name="connsiteX8" fmla="*/ 52394 w 63993"/>
                <a:gd name="connsiteY8" fmla="*/ 0 h 12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993" h="129765">
                  <a:moveTo>
                    <a:pt x="52394" y="0"/>
                  </a:moveTo>
                  <a:lnTo>
                    <a:pt x="34929" y="29572"/>
                  </a:lnTo>
                  <a:lnTo>
                    <a:pt x="29064" y="47261"/>
                  </a:lnTo>
                  <a:lnTo>
                    <a:pt x="0" y="88581"/>
                  </a:lnTo>
                  <a:lnTo>
                    <a:pt x="11599" y="118017"/>
                  </a:lnTo>
                  <a:lnTo>
                    <a:pt x="40796" y="129765"/>
                  </a:lnTo>
                  <a:lnTo>
                    <a:pt x="40796" y="88581"/>
                  </a:lnTo>
                  <a:lnTo>
                    <a:pt x="63993" y="41320"/>
                  </a:lnTo>
                  <a:lnTo>
                    <a:pt x="52394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6" name="Freeform 435">
              <a:extLst>
                <a:ext uri="{FF2B5EF4-FFF2-40B4-BE49-F238E27FC236}">
                  <a16:creationId xmlns:a16="http://schemas.microsoft.com/office/drawing/2014/main" id="{FAC4A008-0EA4-AF40-8B60-146901E3A5F5}"/>
                </a:ext>
              </a:extLst>
            </p:cNvPr>
            <p:cNvSpPr/>
            <p:nvPr/>
          </p:nvSpPr>
          <p:spPr>
            <a:xfrm>
              <a:off x="6371789" y="0"/>
              <a:ext cx="5758883" cy="6502547"/>
            </a:xfrm>
            <a:custGeom>
              <a:avLst/>
              <a:gdLst>
                <a:gd name="connsiteX0" fmla="*/ 710595 w 5758883"/>
                <a:gd name="connsiteY0" fmla="*/ 138272 h 6502547"/>
                <a:gd name="connsiteX1" fmla="*/ 739658 w 5758883"/>
                <a:gd name="connsiteY1" fmla="*/ 173650 h 6502547"/>
                <a:gd name="connsiteX2" fmla="*/ 757123 w 5758883"/>
                <a:gd name="connsiteY2" fmla="*/ 191339 h 6502547"/>
                <a:gd name="connsiteX3" fmla="*/ 762989 w 5758883"/>
                <a:gd name="connsiteY3" fmla="*/ 220776 h 6502547"/>
                <a:gd name="connsiteX4" fmla="*/ 762989 w 5758883"/>
                <a:gd name="connsiteY4" fmla="*/ 309221 h 6502547"/>
                <a:gd name="connsiteX5" fmla="*/ 768855 w 5758883"/>
                <a:gd name="connsiteY5" fmla="*/ 350540 h 6502547"/>
                <a:gd name="connsiteX6" fmla="*/ 780454 w 5758883"/>
                <a:gd name="connsiteY6" fmla="*/ 391860 h 6502547"/>
                <a:gd name="connsiteX7" fmla="*/ 797919 w 5758883"/>
                <a:gd name="connsiteY7" fmla="*/ 433179 h 6502547"/>
                <a:gd name="connsiteX8" fmla="*/ 797919 w 5758883"/>
                <a:gd name="connsiteY8" fmla="*/ 480305 h 6502547"/>
                <a:gd name="connsiteX9" fmla="*/ 786320 w 5758883"/>
                <a:gd name="connsiteY9" fmla="*/ 539313 h 6502547"/>
                <a:gd name="connsiteX10" fmla="*/ 745524 w 5758883"/>
                <a:gd name="connsiteY10" fmla="*/ 539313 h 6502547"/>
                <a:gd name="connsiteX11" fmla="*/ 716327 w 5758883"/>
                <a:gd name="connsiteY11" fmla="*/ 480305 h 6502547"/>
                <a:gd name="connsiteX12" fmla="*/ 692996 w 5758883"/>
                <a:gd name="connsiteY12" fmla="*/ 427238 h 6502547"/>
                <a:gd name="connsiteX13" fmla="*/ 675532 w 5758883"/>
                <a:gd name="connsiteY13" fmla="*/ 385918 h 6502547"/>
                <a:gd name="connsiteX14" fmla="*/ 681398 w 5758883"/>
                <a:gd name="connsiteY14" fmla="*/ 368229 h 6502547"/>
                <a:gd name="connsiteX15" fmla="*/ 681398 w 5758883"/>
                <a:gd name="connsiteY15" fmla="*/ 332851 h 6502547"/>
                <a:gd name="connsiteX16" fmla="*/ 629003 w 5758883"/>
                <a:gd name="connsiteY16" fmla="*/ 332851 h 6502547"/>
                <a:gd name="connsiteX17" fmla="*/ 599806 w 5758883"/>
                <a:gd name="connsiteY17" fmla="*/ 326910 h 6502547"/>
                <a:gd name="connsiteX18" fmla="*/ 594073 w 5758883"/>
                <a:gd name="connsiteY18" fmla="*/ 291532 h 6502547"/>
                <a:gd name="connsiteX19" fmla="*/ 588207 w 5758883"/>
                <a:gd name="connsiteY19" fmla="*/ 244271 h 6502547"/>
                <a:gd name="connsiteX20" fmla="*/ 559010 w 5758883"/>
                <a:gd name="connsiteY20" fmla="*/ 202951 h 6502547"/>
                <a:gd name="connsiteX21" fmla="*/ 535679 w 5758883"/>
                <a:gd name="connsiteY21" fmla="*/ 173515 h 6502547"/>
                <a:gd name="connsiteX22" fmla="*/ 500749 w 5758883"/>
                <a:gd name="connsiteY22" fmla="*/ 114506 h 6502547"/>
                <a:gd name="connsiteX23" fmla="*/ 477418 w 5758883"/>
                <a:gd name="connsiteY23" fmla="*/ 96817 h 6502547"/>
                <a:gd name="connsiteX24" fmla="*/ 250241 w 5758883"/>
                <a:gd name="connsiteY24" fmla="*/ 96817 h 6502547"/>
                <a:gd name="connsiteX25" fmla="*/ 308502 w 5758883"/>
                <a:gd name="connsiteY25" fmla="*/ 138137 h 6502547"/>
                <a:gd name="connsiteX26" fmla="*/ 343432 w 5758883"/>
                <a:gd name="connsiteY26" fmla="*/ 167573 h 6502547"/>
                <a:gd name="connsiteX27" fmla="*/ 372629 w 5758883"/>
                <a:gd name="connsiteY27" fmla="*/ 191204 h 6502547"/>
                <a:gd name="connsiteX28" fmla="*/ 395960 w 5758883"/>
                <a:gd name="connsiteY28" fmla="*/ 220640 h 6502547"/>
                <a:gd name="connsiteX29" fmla="*/ 419291 w 5758883"/>
                <a:gd name="connsiteY29" fmla="*/ 261960 h 6502547"/>
                <a:gd name="connsiteX30" fmla="*/ 413425 w 5758883"/>
                <a:gd name="connsiteY30" fmla="*/ 297338 h 6502547"/>
                <a:gd name="connsiteX31" fmla="*/ 384228 w 5758883"/>
                <a:gd name="connsiteY31" fmla="*/ 332716 h 6502547"/>
                <a:gd name="connsiteX32" fmla="*/ 349298 w 5758883"/>
                <a:gd name="connsiteY32" fmla="*/ 350405 h 6502547"/>
                <a:gd name="connsiteX33" fmla="*/ 331833 w 5758883"/>
                <a:gd name="connsiteY33" fmla="*/ 385783 h 6502547"/>
                <a:gd name="connsiteX34" fmla="*/ 331833 w 5758883"/>
                <a:gd name="connsiteY34" fmla="*/ 444792 h 6502547"/>
                <a:gd name="connsiteX35" fmla="*/ 320234 w 5758883"/>
                <a:gd name="connsiteY35" fmla="*/ 491918 h 6502547"/>
                <a:gd name="connsiteX36" fmla="*/ 279438 w 5758883"/>
                <a:gd name="connsiteY36" fmla="*/ 515548 h 6502547"/>
                <a:gd name="connsiteX37" fmla="*/ 238642 w 5758883"/>
                <a:gd name="connsiteY37" fmla="*/ 497859 h 6502547"/>
                <a:gd name="connsiteX38" fmla="*/ 180382 w 5758883"/>
                <a:gd name="connsiteY38" fmla="*/ 456539 h 6502547"/>
                <a:gd name="connsiteX39" fmla="*/ 40663 w 5758883"/>
                <a:gd name="connsiteY39" fmla="*/ 456539 h 6502547"/>
                <a:gd name="connsiteX40" fmla="*/ 11599 w 5758883"/>
                <a:gd name="connsiteY40" fmla="*/ 485976 h 6502547"/>
                <a:gd name="connsiteX41" fmla="*/ 0 w 5758883"/>
                <a:gd name="connsiteY41" fmla="*/ 521354 h 6502547"/>
                <a:gd name="connsiteX42" fmla="*/ 46529 w 5758883"/>
                <a:gd name="connsiteY42" fmla="*/ 562674 h 6502547"/>
                <a:gd name="connsiteX43" fmla="*/ 87324 w 5758883"/>
                <a:gd name="connsiteY43" fmla="*/ 603993 h 6502547"/>
                <a:gd name="connsiteX44" fmla="*/ 145585 w 5758883"/>
                <a:gd name="connsiteY44" fmla="*/ 621682 h 6502547"/>
                <a:gd name="connsiteX45" fmla="*/ 180515 w 5758883"/>
                <a:gd name="connsiteY45" fmla="*/ 627624 h 6502547"/>
                <a:gd name="connsiteX46" fmla="*/ 256241 w 5758883"/>
                <a:gd name="connsiteY46" fmla="*/ 633565 h 6502547"/>
                <a:gd name="connsiteX47" fmla="*/ 326100 w 5758883"/>
                <a:gd name="connsiteY47" fmla="*/ 627624 h 6502547"/>
                <a:gd name="connsiteX48" fmla="*/ 343565 w 5758883"/>
                <a:gd name="connsiteY48" fmla="*/ 598052 h 6502547"/>
                <a:gd name="connsiteX49" fmla="*/ 366896 w 5758883"/>
                <a:gd name="connsiteY49" fmla="*/ 592111 h 6502547"/>
                <a:gd name="connsiteX50" fmla="*/ 384361 w 5758883"/>
                <a:gd name="connsiteY50" fmla="*/ 615741 h 6502547"/>
                <a:gd name="connsiteX51" fmla="*/ 419291 w 5758883"/>
                <a:gd name="connsiteY51" fmla="*/ 633430 h 6502547"/>
                <a:gd name="connsiteX52" fmla="*/ 477552 w 5758883"/>
                <a:gd name="connsiteY52" fmla="*/ 633430 h 6502547"/>
                <a:gd name="connsiteX53" fmla="*/ 553277 w 5758883"/>
                <a:gd name="connsiteY53" fmla="*/ 645178 h 6502547"/>
                <a:gd name="connsiteX54" fmla="*/ 611538 w 5758883"/>
                <a:gd name="connsiteY54" fmla="*/ 639236 h 6502547"/>
                <a:gd name="connsiteX55" fmla="*/ 681398 w 5758883"/>
                <a:gd name="connsiteY55" fmla="*/ 656925 h 6502547"/>
                <a:gd name="connsiteX56" fmla="*/ 727926 w 5758883"/>
                <a:gd name="connsiteY56" fmla="*/ 686497 h 6502547"/>
                <a:gd name="connsiteX57" fmla="*/ 733792 w 5758883"/>
                <a:gd name="connsiteY57" fmla="*/ 715934 h 6502547"/>
                <a:gd name="connsiteX58" fmla="*/ 704729 w 5758883"/>
                <a:gd name="connsiteY58" fmla="*/ 751312 h 6502547"/>
                <a:gd name="connsiteX59" fmla="*/ 582474 w 5758883"/>
                <a:gd name="connsiteY59" fmla="*/ 751312 h 6502547"/>
                <a:gd name="connsiteX60" fmla="*/ 524214 w 5758883"/>
                <a:gd name="connsiteY60" fmla="*/ 715934 h 6502547"/>
                <a:gd name="connsiteX61" fmla="*/ 489284 w 5758883"/>
                <a:gd name="connsiteY61" fmla="*/ 727682 h 6502547"/>
                <a:gd name="connsiteX62" fmla="*/ 436889 w 5758883"/>
                <a:gd name="connsiteY62" fmla="*/ 739429 h 6502547"/>
                <a:gd name="connsiteX63" fmla="*/ 396093 w 5758883"/>
                <a:gd name="connsiteY63" fmla="*/ 757118 h 6502547"/>
                <a:gd name="connsiteX64" fmla="*/ 372762 w 5758883"/>
                <a:gd name="connsiteY64" fmla="*/ 774807 h 6502547"/>
                <a:gd name="connsiteX65" fmla="*/ 378628 w 5758883"/>
                <a:gd name="connsiteY65" fmla="*/ 816127 h 6502547"/>
                <a:gd name="connsiteX66" fmla="*/ 407692 w 5758883"/>
                <a:gd name="connsiteY66" fmla="*/ 839757 h 6502547"/>
                <a:gd name="connsiteX67" fmla="*/ 454221 w 5758883"/>
                <a:gd name="connsiteY67" fmla="*/ 863388 h 6502547"/>
                <a:gd name="connsiteX68" fmla="*/ 477552 w 5758883"/>
                <a:gd name="connsiteY68" fmla="*/ 887018 h 6502547"/>
                <a:gd name="connsiteX69" fmla="*/ 465953 w 5758883"/>
                <a:gd name="connsiteY69" fmla="*/ 910648 h 6502547"/>
                <a:gd name="connsiteX70" fmla="*/ 419424 w 5758883"/>
                <a:gd name="connsiteY70" fmla="*/ 934279 h 6502547"/>
                <a:gd name="connsiteX71" fmla="*/ 396093 w 5758883"/>
                <a:gd name="connsiteY71" fmla="*/ 957909 h 6502547"/>
                <a:gd name="connsiteX72" fmla="*/ 401959 w 5758883"/>
                <a:gd name="connsiteY72" fmla="*/ 987481 h 6502547"/>
                <a:gd name="connsiteX73" fmla="*/ 431156 w 5758883"/>
                <a:gd name="connsiteY73" fmla="*/ 1005170 h 6502547"/>
                <a:gd name="connsiteX74" fmla="*/ 419558 w 5758883"/>
                <a:gd name="connsiteY74" fmla="*/ 1040548 h 6502547"/>
                <a:gd name="connsiteX75" fmla="*/ 419558 w 5758883"/>
                <a:gd name="connsiteY75" fmla="*/ 1070120 h 6502547"/>
                <a:gd name="connsiteX76" fmla="*/ 413691 w 5758883"/>
                <a:gd name="connsiteY76" fmla="*/ 1099557 h 6502547"/>
                <a:gd name="connsiteX77" fmla="*/ 425290 w 5758883"/>
                <a:gd name="connsiteY77" fmla="*/ 1129128 h 6502547"/>
                <a:gd name="connsiteX78" fmla="*/ 436889 w 5758883"/>
                <a:gd name="connsiteY78" fmla="*/ 1152759 h 6502547"/>
                <a:gd name="connsiteX79" fmla="*/ 454354 w 5758883"/>
                <a:gd name="connsiteY79" fmla="*/ 1170448 h 6502547"/>
                <a:gd name="connsiteX80" fmla="*/ 471819 w 5758883"/>
                <a:gd name="connsiteY80" fmla="*/ 1176389 h 6502547"/>
                <a:gd name="connsiteX81" fmla="*/ 512615 w 5758883"/>
                <a:gd name="connsiteY81" fmla="*/ 1176389 h 6502547"/>
                <a:gd name="connsiteX82" fmla="*/ 530080 w 5758883"/>
                <a:gd name="connsiteY82" fmla="*/ 1211767 h 6502547"/>
                <a:gd name="connsiteX83" fmla="*/ 530080 w 5758883"/>
                <a:gd name="connsiteY83" fmla="*/ 1247145 h 6502547"/>
                <a:gd name="connsiteX84" fmla="*/ 559143 w 5758883"/>
                <a:gd name="connsiteY84" fmla="*/ 1294406 h 6502547"/>
                <a:gd name="connsiteX85" fmla="*/ 559143 w 5758883"/>
                <a:gd name="connsiteY85" fmla="*/ 1329784 h 6502547"/>
                <a:gd name="connsiteX86" fmla="*/ 530080 w 5758883"/>
                <a:gd name="connsiteY86" fmla="*/ 1371104 h 6502547"/>
                <a:gd name="connsiteX87" fmla="*/ 553411 w 5758883"/>
                <a:gd name="connsiteY87" fmla="*/ 1400540 h 6502547"/>
                <a:gd name="connsiteX88" fmla="*/ 547545 w 5758883"/>
                <a:gd name="connsiteY88" fmla="*/ 1424171 h 6502547"/>
                <a:gd name="connsiteX89" fmla="*/ 530080 w 5758883"/>
                <a:gd name="connsiteY89" fmla="*/ 1459549 h 6502547"/>
                <a:gd name="connsiteX90" fmla="*/ 512615 w 5758883"/>
                <a:gd name="connsiteY90" fmla="*/ 1518558 h 6502547"/>
                <a:gd name="connsiteX91" fmla="*/ 541678 w 5758883"/>
                <a:gd name="connsiteY91" fmla="*/ 1530305 h 6502547"/>
                <a:gd name="connsiteX92" fmla="*/ 565009 w 5758883"/>
                <a:gd name="connsiteY92" fmla="*/ 1571625 h 6502547"/>
                <a:gd name="connsiteX93" fmla="*/ 594207 w 5758883"/>
                <a:gd name="connsiteY93" fmla="*/ 1583372 h 6502547"/>
                <a:gd name="connsiteX94" fmla="*/ 640735 w 5758883"/>
                <a:gd name="connsiteY94" fmla="*/ 1595120 h 6502547"/>
                <a:gd name="connsiteX95" fmla="*/ 629136 w 5758883"/>
                <a:gd name="connsiteY95" fmla="*/ 1648187 h 6502547"/>
                <a:gd name="connsiteX96" fmla="*/ 658200 w 5758883"/>
                <a:gd name="connsiteY96" fmla="*/ 1648187 h 6502547"/>
                <a:gd name="connsiteX97" fmla="*/ 693130 w 5758883"/>
                <a:gd name="connsiteY97" fmla="*/ 1665876 h 6502547"/>
                <a:gd name="connsiteX98" fmla="*/ 710595 w 5758883"/>
                <a:gd name="connsiteY98" fmla="*/ 1689507 h 6502547"/>
                <a:gd name="connsiteX99" fmla="*/ 728060 w 5758883"/>
                <a:gd name="connsiteY99" fmla="*/ 1713137 h 6502547"/>
                <a:gd name="connsiteX100" fmla="*/ 710595 w 5758883"/>
                <a:gd name="connsiteY100" fmla="*/ 1748515 h 6502547"/>
                <a:gd name="connsiteX101" fmla="*/ 681531 w 5758883"/>
                <a:gd name="connsiteY101" fmla="*/ 1795776 h 6502547"/>
                <a:gd name="connsiteX102" fmla="*/ 675665 w 5758883"/>
                <a:gd name="connsiteY102" fmla="*/ 1825213 h 6502547"/>
                <a:gd name="connsiteX103" fmla="*/ 693130 w 5758883"/>
                <a:gd name="connsiteY103" fmla="*/ 1854784 h 6502547"/>
                <a:gd name="connsiteX104" fmla="*/ 716461 w 5758883"/>
                <a:gd name="connsiteY104" fmla="*/ 1890163 h 6502547"/>
                <a:gd name="connsiteX105" fmla="*/ 733926 w 5758883"/>
                <a:gd name="connsiteY105" fmla="*/ 1919599 h 6502547"/>
                <a:gd name="connsiteX106" fmla="*/ 745524 w 5758883"/>
                <a:gd name="connsiteY106" fmla="*/ 1966725 h 6502547"/>
                <a:gd name="connsiteX107" fmla="*/ 751391 w 5758883"/>
                <a:gd name="connsiteY107" fmla="*/ 2008045 h 6502547"/>
                <a:gd name="connsiteX108" fmla="*/ 733926 w 5758883"/>
                <a:gd name="connsiteY108" fmla="*/ 2043423 h 6502547"/>
                <a:gd name="connsiteX109" fmla="*/ 693130 w 5758883"/>
                <a:gd name="connsiteY109" fmla="*/ 2049364 h 6502547"/>
                <a:gd name="connsiteX110" fmla="*/ 652334 w 5758883"/>
                <a:gd name="connsiteY110" fmla="*/ 2019792 h 6502547"/>
                <a:gd name="connsiteX111" fmla="*/ 617404 w 5758883"/>
                <a:gd name="connsiteY111" fmla="*/ 1990355 h 6502547"/>
                <a:gd name="connsiteX112" fmla="*/ 582474 w 5758883"/>
                <a:gd name="connsiteY112" fmla="*/ 1937288 h 6502547"/>
                <a:gd name="connsiteX113" fmla="*/ 535946 w 5758883"/>
                <a:gd name="connsiteY113" fmla="*/ 1954977 h 6502547"/>
                <a:gd name="connsiteX114" fmla="*/ 501016 w 5758883"/>
                <a:gd name="connsiteY114" fmla="*/ 1943230 h 6502547"/>
                <a:gd name="connsiteX115" fmla="*/ 466086 w 5758883"/>
                <a:gd name="connsiteY115" fmla="*/ 1919599 h 6502547"/>
                <a:gd name="connsiteX116" fmla="*/ 425290 w 5758883"/>
                <a:gd name="connsiteY116" fmla="*/ 1919599 h 6502547"/>
                <a:gd name="connsiteX117" fmla="*/ 378762 w 5758883"/>
                <a:gd name="connsiteY117" fmla="*/ 1907852 h 6502547"/>
                <a:gd name="connsiteX118" fmla="*/ 343832 w 5758883"/>
                <a:gd name="connsiteY118" fmla="*/ 1913793 h 6502547"/>
                <a:gd name="connsiteX119" fmla="*/ 332233 w 5758883"/>
                <a:gd name="connsiteY119" fmla="*/ 1949171 h 6502547"/>
                <a:gd name="connsiteX120" fmla="*/ 361430 w 5758883"/>
                <a:gd name="connsiteY120" fmla="*/ 1978608 h 6502547"/>
                <a:gd name="connsiteX121" fmla="*/ 378895 w 5758883"/>
                <a:gd name="connsiteY121" fmla="*/ 2031675 h 6502547"/>
                <a:gd name="connsiteX122" fmla="*/ 367296 w 5758883"/>
                <a:gd name="connsiteY122" fmla="*/ 2072994 h 6502547"/>
                <a:gd name="connsiteX123" fmla="*/ 320768 w 5758883"/>
                <a:gd name="connsiteY123" fmla="*/ 2096625 h 6502547"/>
                <a:gd name="connsiteX124" fmla="*/ 309169 w 5758883"/>
                <a:gd name="connsiteY124" fmla="*/ 2132003 h 6502547"/>
                <a:gd name="connsiteX125" fmla="*/ 332500 w 5758883"/>
                <a:gd name="connsiteY125" fmla="*/ 2161440 h 6502547"/>
                <a:gd name="connsiteX126" fmla="*/ 367429 w 5758883"/>
                <a:gd name="connsiteY126" fmla="*/ 2185070 h 6502547"/>
                <a:gd name="connsiteX127" fmla="*/ 379028 w 5758883"/>
                <a:gd name="connsiteY127" fmla="*/ 2244079 h 6502547"/>
                <a:gd name="connsiteX128" fmla="*/ 408092 w 5758883"/>
                <a:gd name="connsiteY128" fmla="*/ 2267709 h 6502547"/>
                <a:gd name="connsiteX129" fmla="*/ 448888 w 5758883"/>
                <a:gd name="connsiteY129" fmla="*/ 2314835 h 6502547"/>
                <a:gd name="connsiteX130" fmla="*/ 478085 w 5758883"/>
                <a:gd name="connsiteY130" fmla="*/ 2338465 h 6502547"/>
                <a:gd name="connsiteX131" fmla="*/ 530480 w 5758883"/>
                <a:gd name="connsiteY131" fmla="*/ 2362096 h 6502547"/>
                <a:gd name="connsiteX132" fmla="*/ 565409 w 5758883"/>
                <a:gd name="connsiteY132" fmla="*/ 2397474 h 6502547"/>
                <a:gd name="connsiteX133" fmla="*/ 571276 w 5758883"/>
                <a:gd name="connsiteY133" fmla="*/ 2450541 h 6502547"/>
                <a:gd name="connsiteX134" fmla="*/ 606205 w 5758883"/>
                <a:gd name="connsiteY134" fmla="*/ 2462289 h 6502547"/>
                <a:gd name="connsiteX135" fmla="*/ 670332 w 5758883"/>
                <a:gd name="connsiteY135" fmla="*/ 2485919 h 6502547"/>
                <a:gd name="connsiteX136" fmla="*/ 664466 w 5758883"/>
                <a:gd name="connsiteY136" fmla="*/ 2527238 h 6502547"/>
                <a:gd name="connsiteX137" fmla="*/ 635402 w 5758883"/>
                <a:gd name="connsiteY137" fmla="*/ 2550869 h 6502547"/>
                <a:gd name="connsiteX138" fmla="*/ 594606 w 5758883"/>
                <a:gd name="connsiteY138" fmla="*/ 2580441 h 6502547"/>
                <a:gd name="connsiteX139" fmla="*/ 565409 w 5758883"/>
                <a:gd name="connsiteY139" fmla="*/ 2633508 h 6502547"/>
                <a:gd name="connsiteX140" fmla="*/ 588740 w 5758883"/>
                <a:gd name="connsiteY140" fmla="*/ 2668886 h 6502547"/>
                <a:gd name="connsiteX141" fmla="*/ 571276 w 5758883"/>
                <a:gd name="connsiteY141" fmla="*/ 2727894 h 6502547"/>
                <a:gd name="connsiteX142" fmla="*/ 553811 w 5758883"/>
                <a:gd name="connsiteY142" fmla="*/ 2775020 h 6502547"/>
                <a:gd name="connsiteX143" fmla="*/ 588740 w 5758883"/>
                <a:gd name="connsiteY143" fmla="*/ 2822146 h 6502547"/>
                <a:gd name="connsiteX144" fmla="*/ 635269 w 5758883"/>
                <a:gd name="connsiteY144" fmla="*/ 2839835 h 6502547"/>
                <a:gd name="connsiteX145" fmla="*/ 658600 w 5758883"/>
                <a:gd name="connsiteY145" fmla="*/ 2875213 h 6502547"/>
                <a:gd name="connsiteX146" fmla="*/ 681931 w 5758883"/>
                <a:gd name="connsiteY146" fmla="*/ 2904650 h 6502547"/>
                <a:gd name="connsiteX147" fmla="*/ 716861 w 5758883"/>
                <a:gd name="connsiteY147" fmla="*/ 2904650 h 6502547"/>
                <a:gd name="connsiteX148" fmla="*/ 751791 w 5758883"/>
                <a:gd name="connsiteY148" fmla="*/ 2910591 h 6502547"/>
                <a:gd name="connsiteX149" fmla="*/ 769255 w 5758883"/>
                <a:gd name="connsiteY149" fmla="*/ 2940163 h 6502547"/>
                <a:gd name="connsiteX150" fmla="*/ 780854 w 5758883"/>
                <a:gd name="connsiteY150" fmla="*/ 2963793 h 6502547"/>
                <a:gd name="connsiteX151" fmla="*/ 810051 w 5758883"/>
                <a:gd name="connsiteY151" fmla="*/ 2999171 h 6502547"/>
                <a:gd name="connsiteX152" fmla="*/ 827516 w 5758883"/>
                <a:gd name="connsiteY152" fmla="*/ 2987424 h 6502547"/>
                <a:gd name="connsiteX153" fmla="*/ 821650 w 5758883"/>
                <a:gd name="connsiteY153" fmla="*/ 2957987 h 6502547"/>
                <a:gd name="connsiteX154" fmla="*/ 821650 w 5758883"/>
                <a:gd name="connsiteY154" fmla="*/ 2928415 h 6502547"/>
                <a:gd name="connsiteX155" fmla="*/ 844981 w 5758883"/>
                <a:gd name="connsiteY155" fmla="*/ 2904785 h 6502547"/>
                <a:gd name="connsiteX156" fmla="*/ 908975 w 5758883"/>
                <a:gd name="connsiteY156" fmla="*/ 2887096 h 6502547"/>
                <a:gd name="connsiteX157" fmla="*/ 932306 w 5758883"/>
                <a:gd name="connsiteY157" fmla="*/ 2863465 h 6502547"/>
                <a:gd name="connsiteX158" fmla="*/ 967235 w 5758883"/>
                <a:gd name="connsiteY158" fmla="*/ 2875213 h 6502547"/>
                <a:gd name="connsiteX159" fmla="*/ 996299 w 5758883"/>
                <a:gd name="connsiteY159" fmla="*/ 2898843 h 6502547"/>
                <a:gd name="connsiteX160" fmla="*/ 990433 w 5758883"/>
                <a:gd name="connsiteY160" fmla="*/ 2928280 h 6502547"/>
                <a:gd name="connsiteX161" fmla="*/ 932172 w 5758883"/>
                <a:gd name="connsiteY161" fmla="*/ 2910591 h 6502547"/>
                <a:gd name="connsiteX162" fmla="*/ 908841 w 5758883"/>
                <a:gd name="connsiteY162" fmla="*/ 2922339 h 6502547"/>
                <a:gd name="connsiteX163" fmla="*/ 879778 w 5758883"/>
                <a:gd name="connsiteY163" fmla="*/ 2945969 h 6502547"/>
                <a:gd name="connsiteX164" fmla="*/ 873912 w 5758883"/>
                <a:gd name="connsiteY164" fmla="*/ 2975406 h 6502547"/>
                <a:gd name="connsiteX165" fmla="*/ 868045 w 5758883"/>
                <a:gd name="connsiteY165" fmla="*/ 3022532 h 6502547"/>
                <a:gd name="connsiteX166" fmla="*/ 902975 w 5758883"/>
                <a:gd name="connsiteY166" fmla="*/ 3034279 h 6502547"/>
                <a:gd name="connsiteX167" fmla="*/ 932172 w 5758883"/>
                <a:gd name="connsiteY167" fmla="*/ 3040221 h 6502547"/>
                <a:gd name="connsiteX168" fmla="*/ 949637 w 5758883"/>
                <a:gd name="connsiteY168" fmla="*/ 3069657 h 6502547"/>
                <a:gd name="connsiteX169" fmla="*/ 967102 w 5758883"/>
                <a:gd name="connsiteY169" fmla="*/ 3110977 h 6502547"/>
                <a:gd name="connsiteX170" fmla="*/ 996166 w 5758883"/>
                <a:gd name="connsiteY170" fmla="*/ 3134607 h 6502547"/>
                <a:gd name="connsiteX171" fmla="*/ 1036962 w 5758883"/>
                <a:gd name="connsiteY171" fmla="*/ 3128666 h 6502547"/>
                <a:gd name="connsiteX172" fmla="*/ 1066159 w 5758883"/>
                <a:gd name="connsiteY172" fmla="*/ 3158238 h 6502547"/>
                <a:gd name="connsiteX173" fmla="*/ 1083624 w 5758883"/>
                <a:gd name="connsiteY173" fmla="*/ 3205364 h 6502547"/>
                <a:gd name="connsiteX174" fmla="*/ 1060293 w 5758883"/>
                <a:gd name="connsiteY174" fmla="*/ 3234935 h 6502547"/>
                <a:gd name="connsiteX175" fmla="*/ 1060293 w 5758883"/>
                <a:gd name="connsiteY175" fmla="*/ 3276255 h 6502547"/>
                <a:gd name="connsiteX176" fmla="*/ 1089356 w 5758883"/>
                <a:gd name="connsiteY176" fmla="*/ 3276255 h 6502547"/>
                <a:gd name="connsiteX177" fmla="*/ 1106821 w 5758883"/>
                <a:gd name="connsiteY177" fmla="*/ 3305827 h 6502547"/>
                <a:gd name="connsiteX178" fmla="*/ 1124286 w 5758883"/>
                <a:gd name="connsiteY178" fmla="*/ 3358894 h 6502547"/>
                <a:gd name="connsiteX179" fmla="*/ 1124286 w 5758883"/>
                <a:gd name="connsiteY179" fmla="*/ 3388330 h 6502547"/>
                <a:gd name="connsiteX180" fmla="*/ 1100955 w 5758883"/>
                <a:gd name="connsiteY180" fmla="*/ 3394272 h 6502547"/>
                <a:gd name="connsiteX181" fmla="*/ 1083490 w 5758883"/>
                <a:gd name="connsiteY181" fmla="*/ 3370641 h 6502547"/>
                <a:gd name="connsiteX182" fmla="*/ 1066025 w 5758883"/>
                <a:gd name="connsiteY182" fmla="*/ 3347011 h 6502547"/>
                <a:gd name="connsiteX183" fmla="*/ 1019497 w 5758883"/>
                <a:gd name="connsiteY183" fmla="*/ 3382389 h 6502547"/>
                <a:gd name="connsiteX184" fmla="*/ 1019497 w 5758883"/>
                <a:gd name="connsiteY184" fmla="*/ 3400078 h 6502547"/>
                <a:gd name="connsiteX185" fmla="*/ 1054427 w 5758883"/>
                <a:gd name="connsiteY185" fmla="*/ 3429650 h 6502547"/>
                <a:gd name="connsiteX186" fmla="*/ 1089356 w 5758883"/>
                <a:gd name="connsiteY186" fmla="*/ 3441398 h 6502547"/>
                <a:gd name="connsiteX187" fmla="*/ 1066025 w 5758883"/>
                <a:gd name="connsiteY187" fmla="*/ 3465028 h 6502547"/>
                <a:gd name="connsiteX188" fmla="*/ 1042694 w 5758883"/>
                <a:gd name="connsiteY188" fmla="*/ 3500406 h 6502547"/>
                <a:gd name="connsiteX189" fmla="*/ 1066025 w 5758883"/>
                <a:gd name="connsiteY189" fmla="*/ 3535784 h 6502547"/>
                <a:gd name="connsiteX190" fmla="*/ 1100955 w 5758883"/>
                <a:gd name="connsiteY190" fmla="*/ 3524036 h 6502547"/>
                <a:gd name="connsiteX191" fmla="*/ 1124286 w 5758883"/>
                <a:gd name="connsiteY191" fmla="*/ 3535784 h 6502547"/>
                <a:gd name="connsiteX192" fmla="*/ 1153483 w 5758883"/>
                <a:gd name="connsiteY192" fmla="*/ 3571162 h 6502547"/>
                <a:gd name="connsiteX193" fmla="*/ 1182547 w 5758883"/>
                <a:gd name="connsiteY193" fmla="*/ 3565221 h 6502547"/>
                <a:gd name="connsiteX194" fmla="*/ 1217477 w 5758883"/>
                <a:gd name="connsiteY194" fmla="*/ 3535784 h 6502547"/>
                <a:gd name="connsiteX195" fmla="*/ 1211611 w 5758883"/>
                <a:gd name="connsiteY195" fmla="*/ 3512154 h 6502547"/>
                <a:gd name="connsiteX196" fmla="*/ 1229076 w 5758883"/>
                <a:gd name="connsiteY196" fmla="*/ 3482582 h 6502547"/>
                <a:gd name="connsiteX197" fmla="*/ 1287336 w 5758883"/>
                <a:gd name="connsiteY197" fmla="*/ 3482582 h 6502547"/>
                <a:gd name="connsiteX198" fmla="*/ 1293202 w 5758883"/>
                <a:gd name="connsiteY198" fmla="*/ 3435456 h 6502547"/>
                <a:gd name="connsiteX199" fmla="*/ 1322266 w 5758883"/>
                <a:gd name="connsiteY199" fmla="*/ 3405884 h 6502547"/>
                <a:gd name="connsiteX200" fmla="*/ 1310667 w 5758883"/>
                <a:gd name="connsiteY200" fmla="*/ 3364565 h 6502547"/>
                <a:gd name="connsiteX201" fmla="*/ 1281604 w 5758883"/>
                <a:gd name="connsiteY201" fmla="*/ 3346876 h 6502547"/>
                <a:gd name="connsiteX202" fmla="*/ 1281604 w 5758883"/>
                <a:gd name="connsiteY202" fmla="*/ 3323246 h 6502547"/>
                <a:gd name="connsiteX203" fmla="*/ 1322399 w 5758883"/>
                <a:gd name="connsiteY203" fmla="*/ 3317304 h 6502547"/>
                <a:gd name="connsiteX204" fmla="*/ 1333998 w 5758883"/>
                <a:gd name="connsiteY204" fmla="*/ 3281926 h 6502547"/>
                <a:gd name="connsiteX205" fmla="*/ 1333998 w 5758883"/>
                <a:gd name="connsiteY205" fmla="*/ 3234800 h 6502547"/>
                <a:gd name="connsiteX206" fmla="*/ 1374794 w 5758883"/>
                <a:gd name="connsiteY206" fmla="*/ 3264237 h 6502547"/>
                <a:gd name="connsiteX207" fmla="*/ 1403858 w 5758883"/>
                <a:gd name="connsiteY207" fmla="*/ 3240607 h 6502547"/>
                <a:gd name="connsiteX208" fmla="*/ 1415457 w 5758883"/>
                <a:gd name="connsiteY208" fmla="*/ 3134472 h 6502547"/>
                <a:gd name="connsiteX209" fmla="*/ 1409591 w 5758883"/>
                <a:gd name="connsiteY209" fmla="*/ 3105036 h 6502547"/>
                <a:gd name="connsiteX210" fmla="*/ 1403725 w 5758883"/>
                <a:gd name="connsiteY210" fmla="*/ 3040221 h 6502547"/>
                <a:gd name="connsiteX211" fmla="*/ 1392126 w 5758883"/>
                <a:gd name="connsiteY211" fmla="*/ 3022532 h 6502547"/>
                <a:gd name="connsiteX212" fmla="*/ 1368795 w 5758883"/>
                <a:gd name="connsiteY212" fmla="*/ 3010784 h 6502547"/>
                <a:gd name="connsiteX213" fmla="*/ 1351330 w 5758883"/>
                <a:gd name="connsiteY213" fmla="*/ 2981212 h 6502547"/>
                <a:gd name="connsiteX214" fmla="*/ 1368795 w 5758883"/>
                <a:gd name="connsiteY214" fmla="*/ 2957582 h 6502547"/>
                <a:gd name="connsiteX215" fmla="*/ 1409591 w 5758883"/>
                <a:gd name="connsiteY215" fmla="*/ 2963388 h 6502547"/>
                <a:gd name="connsiteX216" fmla="*/ 1450386 w 5758883"/>
                <a:gd name="connsiteY216" fmla="*/ 2963388 h 6502547"/>
                <a:gd name="connsiteX217" fmla="*/ 1415457 w 5758883"/>
                <a:gd name="connsiteY217" fmla="*/ 2922069 h 6502547"/>
                <a:gd name="connsiteX218" fmla="*/ 1403858 w 5758883"/>
                <a:gd name="connsiteY218" fmla="*/ 2880749 h 6502547"/>
                <a:gd name="connsiteX219" fmla="*/ 1462119 w 5758883"/>
                <a:gd name="connsiteY219" fmla="*/ 2898438 h 6502547"/>
                <a:gd name="connsiteX220" fmla="*/ 1491316 w 5758883"/>
                <a:gd name="connsiteY220" fmla="*/ 2945564 h 6502547"/>
                <a:gd name="connsiteX221" fmla="*/ 1479717 w 5758883"/>
                <a:gd name="connsiteY221" fmla="*/ 2980942 h 6502547"/>
                <a:gd name="connsiteX222" fmla="*/ 1520513 w 5758883"/>
                <a:gd name="connsiteY222" fmla="*/ 2980942 h 6502547"/>
                <a:gd name="connsiteX223" fmla="*/ 1549710 w 5758883"/>
                <a:gd name="connsiteY223" fmla="*/ 2945564 h 6502547"/>
                <a:gd name="connsiteX224" fmla="*/ 1561309 w 5758883"/>
                <a:gd name="connsiteY224" fmla="*/ 2915992 h 6502547"/>
                <a:gd name="connsiteX225" fmla="*/ 1572907 w 5758883"/>
                <a:gd name="connsiteY225" fmla="*/ 2886556 h 6502547"/>
                <a:gd name="connsiteX226" fmla="*/ 1619436 w 5758883"/>
                <a:gd name="connsiteY226" fmla="*/ 2915992 h 6502547"/>
                <a:gd name="connsiteX227" fmla="*/ 1648500 w 5758883"/>
                <a:gd name="connsiteY227" fmla="*/ 2933681 h 6502547"/>
                <a:gd name="connsiteX228" fmla="*/ 1683430 w 5758883"/>
                <a:gd name="connsiteY228" fmla="*/ 2933681 h 6502547"/>
                <a:gd name="connsiteX229" fmla="*/ 1712627 w 5758883"/>
                <a:gd name="connsiteY229" fmla="*/ 2904110 h 6502547"/>
                <a:gd name="connsiteX230" fmla="*/ 1741824 w 5758883"/>
                <a:gd name="connsiteY230" fmla="*/ 2880479 h 6502547"/>
                <a:gd name="connsiteX231" fmla="*/ 1765155 w 5758883"/>
                <a:gd name="connsiteY231" fmla="*/ 2874538 h 6502547"/>
                <a:gd name="connsiteX232" fmla="*/ 1759289 w 5758883"/>
                <a:gd name="connsiteY232" fmla="*/ 2845101 h 6502547"/>
                <a:gd name="connsiteX233" fmla="*/ 1741824 w 5758883"/>
                <a:gd name="connsiteY233" fmla="*/ 2803782 h 6502547"/>
                <a:gd name="connsiteX234" fmla="*/ 1759289 w 5758883"/>
                <a:gd name="connsiteY234" fmla="*/ 2780151 h 6502547"/>
                <a:gd name="connsiteX235" fmla="*/ 1788486 w 5758883"/>
                <a:gd name="connsiteY235" fmla="*/ 2786093 h 6502547"/>
                <a:gd name="connsiteX236" fmla="*/ 1835014 w 5758883"/>
                <a:gd name="connsiteY236" fmla="*/ 2768404 h 6502547"/>
                <a:gd name="connsiteX237" fmla="*/ 1864078 w 5758883"/>
                <a:gd name="connsiteY237" fmla="*/ 2721278 h 6502547"/>
                <a:gd name="connsiteX238" fmla="*/ 1893142 w 5758883"/>
                <a:gd name="connsiteY238" fmla="*/ 2685900 h 6502547"/>
                <a:gd name="connsiteX239" fmla="*/ 1916473 w 5758883"/>
                <a:gd name="connsiteY239" fmla="*/ 2662269 h 6502547"/>
                <a:gd name="connsiteX240" fmla="*/ 1968867 w 5758883"/>
                <a:gd name="connsiteY240" fmla="*/ 2615144 h 6502547"/>
                <a:gd name="connsiteX241" fmla="*/ 2003797 w 5758883"/>
                <a:gd name="connsiteY241" fmla="*/ 2615144 h 6502547"/>
                <a:gd name="connsiteX242" fmla="*/ 2021262 w 5758883"/>
                <a:gd name="connsiteY242" fmla="*/ 2650522 h 6502547"/>
                <a:gd name="connsiteX243" fmla="*/ 2015529 w 5758883"/>
                <a:gd name="connsiteY243" fmla="*/ 2703589 h 6502547"/>
                <a:gd name="connsiteX244" fmla="*/ 1992198 w 5758883"/>
                <a:gd name="connsiteY244" fmla="*/ 2727219 h 6502547"/>
                <a:gd name="connsiteX245" fmla="*/ 1998064 w 5758883"/>
                <a:gd name="connsiteY245" fmla="*/ 2768539 h 6502547"/>
                <a:gd name="connsiteX246" fmla="*/ 1992198 w 5758883"/>
                <a:gd name="connsiteY246" fmla="*/ 2833353 h 6502547"/>
                <a:gd name="connsiteX247" fmla="*/ 1957268 w 5758883"/>
                <a:gd name="connsiteY247" fmla="*/ 2827412 h 6502547"/>
                <a:gd name="connsiteX248" fmla="*/ 1928205 w 5758883"/>
                <a:gd name="connsiteY248" fmla="*/ 2851043 h 6502547"/>
                <a:gd name="connsiteX249" fmla="*/ 1934071 w 5758883"/>
                <a:gd name="connsiteY249" fmla="*/ 2886420 h 6502547"/>
                <a:gd name="connsiteX250" fmla="*/ 1980600 w 5758883"/>
                <a:gd name="connsiteY250" fmla="*/ 2892362 h 6502547"/>
                <a:gd name="connsiteX251" fmla="*/ 1980600 w 5758883"/>
                <a:gd name="connsiteY251" fmla="*/ 2921799 h 6502547"/>
                <a:gd name="connsiteX252" fmla="*/ 1951403 w 5758883"/>
                <a:gd name="connsiteY252" fmla="*/ 2951370 h 6502547"/>
                <a:gd name="connsiteX253" fmla="*/ 1916473 w 5758883"/>
                <a:gd name="connsiteY253" fmla="*/ 2921799 h 6502547"/>
                <a:gd name="connsiteX254" fmla="*/ 1875677 w 5758883"/>
                <a:gd name="connsiteY254" fmla="*/ 2933546 h 6502547"/>
                <a:gd name="connsiteX255" fmla="*/ 1893142 w 5758883"/>
                <a:gd name="connsiteY255" fmla="*/ 2992555 h 6502547"/>
                <a:gd name="connsiteX256" fmla="*/ 1899008 w 5758883"/>
                <a:gd name="connsiteY256" fmla="*/ 3021991 h 6502547"/>
                <a:gd name="connsiteX257" fmla="*/ 1869944 w 5758883"/>
                <a:gd name="connsiteY257" fmla="*/ 3045622 h 6502547"/>
                <a:gd name="connsiteX258" fmla="*/ 1858345 w 5758883"/>
                <a:gd name="connsiteY258" fmla="*/ 3086941 h 6502547"/>
                <a:gd name="connsiteX259" fmla="*/ 1864211 w 5758883"/>
                <a:gd name="connsiteY259" fmla="*/ 3134067 h 6502547"/>
                <a:gd name="connsiteX260" fmla="*/ 1916606 w 5758883"/>
                <a:gd name="connsiteY260" fmla="*/ 3140009 h 6502547"/>
                <a:gd name="connsiteX261" fmla="*/ 1899141 w 5758883"/>
                <a:gd name="connsiteY261" fmla="*/ 3163639 h 6502547"/>
                <a:gd name="connsiteX262" fmla="*/ 1870077 w 5758883"/>
                <a:gd name="connsiteY262" fmla="*/ 3175387 h 6502547"/>
                <a:gd name="connsiteX263" fmla="*/ 1870077 w 5758883"/>
                <a:gd name="connsiteY263" fmla="*/ 3234395 h 6502547"/>
                <a:gd name="connsiteX264" fmla="*/ 1899141 w 5758883"/>
                <a:gd name="connsiteY264" fmla="*/ 3258026 h 6502547"/>
                <a:gd name="connsiteX265" fmla="*/ 1887542 w 5758883"/>
                <a:gd name="connsiteY265" fmla="*/ 3311093 h 6502547"/>
                <a:gd name="connsiteX266" fmla="*/ 1858479 w 5758883"/>
                <a:gd name="connsiteY266" fmla="*/ 3346471 h 6502547"/>
                <a:gd name="connsiteX267" fmla="*/ 1835147 w 5758883"/>
                <a:gd name="connsiteY267" fmla="*/ 3399538 h 6502547"/>
                <a:gd name="connsiteX268" fmla="*/ 1835147 w 5758883"/>
                <a:gd name="connsiteY268" fmla="*/ 3429110 h 6502547"/>
                <a:gd name="connsiteX269" fmla="*/ 1805950 w 5758883"/>
                <a:gd name="connsiteY269" fmla="*/ 3464488 h 6502547"/>
                <a:gd name="connsiteX270" fmla="*/ 1782620 w 5758883"/>
                <a:gd name="connsiteY270" fmla="*/ 3494060 h 6502547"/>
                <a:gd name="connsiteX271" fmla="*/ 1788486 w 5758883"/>
                <a:gd name="connsiteY271" fmla="*/ 3553068 h 6502547"/>
                <a:gd name="connsiteX272" fmla="*/ 1776887 w 5758883"/>
                <a:gd name="connsiteY272" fmla="*/ 3594387 h 6502547"/>
                <a:gd name="connsiteX273" fmla="*/ 1683696 w 5758883"/>
                <a:gd name="connsiteY273" fmla="*/ 3606135 h 6502547"/>
                <a:gd name="connsiteX274" fmla="*/ 1619703 w 5758883"/>
                <a:gd name="connsiteY274" fmla="*/ 3612077 h 6502547"/>
                <a:gd name="connsiteX275" fmla="*/ 1573174 w 5758883"/>
                <a:gd name="connsiteY275" fmla="*/ 3623824 h 6502547"/>
                <a:gd name="connsiteX276" fmla="*/ 1555709 w 5758883"/>
                <a:gd name="connsiteY276" fmla="*/ 3665144 h 6502547"/>
                <a:gd name="connsiteX277" fmla="*/ 1579040 w 5758883"/>
                <a:gd name="connsiteY277" fmla="*/ 3718211 h 6502547"/>
                <a:gd name="connsiteX278" fmla="*/ 1613970 w 5758883"/>
                <a:gd name="connsiteY278" fmla="*/ 3753589 h 6502547"/>
                <a:gd name="connsiteX279" fmla="*/ 1666365 w 5758883"/>
                <a:gd name="connsiteY279" fmla="*/ 3771278 h 6502547"/>
                <a:gd name="connsiteX280" fmla="*/ 1666365 w 5758883"/>
                <a:gd name="connsiteY280" fmla="*/ 3735900 h 6502547"/>
                <a:gd name="connsiteX281" fmla="*/ 1654766 w 5758883"/>
                <a:gd name="connsiteY281" fmla="*/ 3682833 h 6502547"/>
                <a:gd name="connsiteX282" fmla="*/ 1695562 w 5758883"/>
                <a:gd name="connsiteY282" fmla="*/ 3641513 h 6502547"/>
                <a:gd name="connsiteX283" fmla="*/ 1713027 w 5758883"/>
                <a:gd name="connsiteY283" fmla="*/ 3623824 h 6502547"/>
                <a:gd name="connsiteX284" fmla="*/ 1747956 w 5758883"/>
                <a:gd name="connsiteY284" fmla="*/ 3641513 h 6502547"/>
                <a:gd name="connsiteX285" fmla="*/ 1782886 w 5758883"/>
                <a:gd name="connsiteY285" fmla="*/ 3688639 h 6502547"/>
                <a:gd name="connsiteX286" fmla="*/ 1817816 w 5758883"/>
                <a:gd name="connsiteY286" fmla="*/ 3665009 h 6502547"/>
                <a:gd name="connsiteX287" fmla="*/ 1847013 w 5758883"/>
                <a:gd name="connsiteY287" fmla="*/ 3629630 h 6502547"/>
                <a:gd name="connsiteX288" fmla="*/ 1864478 w 5758883"/>
                <a:gd name="connsiteY288" fmla="*/ 3606000 h 6502547"/>
                <a:gd name="connsiteX289" fmla="*/ 1893542 w 5758883"/>
                <a:gd name="connsiteY289" fmla="*/ 3629630 h 6502547"/>
                <a:gd name="connsiteX290" fmla="*/ 1940070 w 5758883"/>
                <a:gd name="connsiteY290" fmla="*/ 3647320 h 6502547"/>
                <a:gd name="connsiteX291" fmla="*/ 1975000 w 5758883"/>
                <a:gd name="connsiteY291" fmla="*/ 3676756 h 6502547"/>
                <a:gd name="connsiteX292" fmla="*/ 2015796 w 5758883"/>
                <a:gd name="connsiteY292" fmla="*/ 3706328 h 6502547"/>
                <a:gd name="connsiteX293" fmla="*/ 2033261 w 5758883"/>
                <a:gd name="connsiteY293" fmla="*/ 3747648 h 6502547"/>
                <a:gd name="connsiteX294" fmla="*/ 2079789 w 5758883"/>
                <a:gd name="connsiteY294" fmla="*/ 3771278 h 6502547"/>
                <a:gd name="connsiteX295" fmla="*/ 2103120 w 5758883"/>
                <a:gd name="connsiteY295" fmla="*/ 3741841 h 6502547"/>
                <a:gd name="connsiteX296" fmla="*/ 2138050 w 5758883"/>
                <a:gd name="connsiteY296" fmla="*/ 3741841 h 6502547"/>
                <a:gd name="connsiteX297" fmla="*/ 2108987 w 5758883"/>
                <a:gd name="connsiteY297" fmla="*/ 3694580 h 6502547"/>
                <a:gd name="connsiteX298" fmla="*/ 2097388 w 5758883"/>
                <a:gd name="connsiteY298" fmla="*/ 3647455 h 6502547"/>
                <a:gd name="connsiteX299" fmla="*/ 2068324 w 5758883"/>
                <a:gd name="connsiteY299" fmla="*/ 3612077 h 6502547"/>
                <a:gd name="connsiteX300" fmla="*/ 2050859 w 5758883"/>
                <a:gd name="connsiteY300" fmla="*/ 3582640 h 6502547"/>
                <a:gd name="connsiteX301" fmla="*/ 2044993 w 5758883"/>
                <a:gd name="connsiteY301" fmla="*/ 3523631 h 6502547"/>
                <a:gd name="connsiteX302" fmla="*/ 2039127 w 5758883"/>
                <a:gd name="connsiteY302" fmla="*/ 3476371 h 6502547"/>
                <a:gd name="connsiteX303" fmla="*/ 2074057 w 5758883"/>
                <a:gd name="connsiteY303" fmla="*/ 3440992 h 6502547"/>
                <a:gd name="connsiteX304" fmla="*/ 2027395 w 5758883"/>
                <a:gd name="connsiteY304" fmla="*/ 3393867 h 6502547"/>
                <a:gd name="connsiteX305" fmla="*/ 2044859 w 5758883"/>
                <a:gd name="connsiteY305" fmla="*/ 3340799 h 6502547"/>
                <a:gd name="connsiteX306" fmla="*/ 2038994 w 5758883"/>
                <a:gd name="connsiteY306" fmla="*/ 3287732 h 6502547"/>
                <a:gd name="connsiteX307" fmla="*/ 2073923 w 5758883"/>
                <a:gd name="connsiteY307" fmla="*/ 3287732 h 6502547"/>
                <a:gd name="connsiteX308" fmla="*/ 2079789 w 5758883"/>
                <a:gd name="connsiteY308" fmla="*/ 3340799 h 6502547"/>
                <a:gd name="connsiteX309" fmla="*/ 2079789 w 5758883"/>
                <a:gd name="connsiteY309" fmla="*/ 3393867 h 6502547"/>
                <a:gd name="connsiteX310" fmla="*/ 2103120 w 5758883"/>
                <a:gd name="connsiteY310" fmla="*/ 3370236 h 6502547"/>
                <a:gd name="connsiteX311" fmla="*/ 2138050 w 5758883"/>
                <a:gd name="connsiteY311" fmla="*/ 3346606 h 6502547"/>
                <a:gd name="connsiteX312" fmla="*/ 2172980 w 5758883"/>
                <a:gd name="connsiteY312" fmla="*/ 3370236 h 6502547"/>
                <a:gd name="connsiteX313" fmla="*/ 2190445 w 5758883"/>
                <a:gd name="connsiteY313" fmla="*/ 3423303 h 6502547"/>
                <a:gd name="connsiteX314" fmla="*/ 2178846 w 5758883"/>
                <a:gd name="connsiteY314" fmla="*/ 3464623 h 6502547"/>
                <a:gd name="connsiteX315" fmla="*/ 2208043 w 5758883"/>
                <a:gd name="connsiteY315" fmla="*/ 3505942 h 6502547"/>
                <a:gd name="connsiteX316" fmla="*/ 2237107 w 5758883"/>
                <a:gd name="connsiteY316" fmla="*/ 3547262 h 6502547"/>
                <a:gd name="connsiteX317" fmla="*/ 2266304 w 5758883"/>
                <a:gd name="connsiteY317" fmla="*/ 3582640 h 6502547"/>
                <a:gd name="connsiteX318" fmla="*/ 2277903 w 5758883"/>
                <a:gd name="connsiteY318" fmla="*/ 3541320 h 6502547"/>
                <a:gd name="connsiteX319" fmla="*/ 2254572 w 5758883"/>
                <a:gd name="connsiteY319" fmla="*/ 3500001 h 6502547"/>
                <a:gd name="connsiteX320" fmla="*/ 2277903 w 5758883"/>
                <a:gd name="connsiteY320" fmla="*/ 3464623 h 6502547"/>
                <a:gd name="connsiteX321" fmla="*/ 2277903 w 5758883"/>
                <a:gd name="connsiteY321" fmla="*/ 3399808 h 6502547"/>
                <a:gd name="connsiteX322" fmla="*/ 2301234 w 5758883"/>
                <a:gd name="connsiteY322" fmla="*/ 3376178 h 6502547"/>
                <a:gd name="connsiteX323" fmla="*/ 2342029 w 5758883"/>
                <a:gd name="connsiteY323" fmla="*/ 3405614 h 6502547"/>
                <a:gd name="connsiteX324" fmla="*/ 2342029 w 5758883"/>
                <a:gd name="connsiteY324" fmla="*/ 3452875 h 6502547"/>
                <a:gd name="connsiteX325" fmla="*/ 2353628 w 5758883"/>
                <a:gd name="connsiteY325" fmla="*/ 3494195 h 6502547"/>
                <a:gd name="connsiteX326" fmla="*/ 2336164 w 5758883"/>
                <a:gd name="connsiteY326" fmla="*/ 3535514 h 6502547"/>
                <a:gd name="connsiteX327" fmla="*/ 2312832 w 5758883"/>
                <a:gd name="connsiteY327" fmla="*/ 3582640 h 6502547"/>
                <a:gd name="connsiteX328" fmla="*/ 2353628 w 5758883"/>
                <a:gd name="connsiteY328" fmla="*/ 3623959 h 6502547"/>
                <a:gd name="connsiteX329" fmla="*/ 2400157 w 5758883"/>
                <a:gd name="connsiteY329" fmla="*/ 3629901 h 6502547"/>
                <a:gd name="connsiteX330" fmla="*/ 2429354 w 5758883"/>
                <a:gd name="connsiteY330" fmla="*/ 3588581 h 6502547"/>
                <a:gd name="connsiteX331" fmla="*/ 2464284 w 5758883"/>
                <a:gd name="connsiteY331" fmla="*/ 3588581 h 6502547"/>
                <a:gd name="connsiteX332" fmla="*/ 2446819 w 5758883"/>
                <a:gd name="connsiteY332" fmla="*/ 3623959 h 6502547"/>
                <a:gd name="connsiteX333" fmla="*/ 2406023 w 5758883"/>
                <a:gd name="connsiteY333" fmla="*/ 3665279 h 6502547"/>
                <a:gd name="connsiteX334" fmla="*/ 2411889 w 5758883"/>
                <a:gd name="connsiteY334" fmla="*/ 3694715 h 6502547"/>
                <a:gd name="connsiteX335" fmla="*/ 2441086 w 5758883"/>
                <a:gd name="connsiteY335" fmla="*/ 3747783 h 6502547"/>
                <a:gd name="connsiteX336" fmla="*/ 2481882 w 5758883"/>
                <a:gd name="connsiteY336" fmla="*/ 3753724 h 6502547"/>
                <a:gd name="connsiteX337" fmla="*/ 2528411 w 5758883"/>
                <a:gd name="connsiteY337" fmla="*/ 3765472 h 6502547"/>
                <a:gd name="connsiteX338" fmla="*/ 2528411 w 5758883"/>
                <a:gd name="connsiteY338" fmla="*/ 3824480 h 6502547"/>
                <a:gd name="connsiteX339" fmla="*/ 2505080 w 5758883"/>
                <a:gd name="connsiteY339" fmla="*/ 3859858 h 6502547"/>
                <a:gd name="connsiteX340" fmla="*/ 2493481 w 5758883"/>
                <a:gd name="connsiteY340" fmla="*/ 3918867 h 6502547"/>
                <a:gd name="connsiteX341" fmla="*/ 2522545 w 5758883"/>
                <a:gd name="connsiteY341" fmla="*/ 3936556 h 6502547"/>
                <a:gd name="connsiteX342" fmla="*/ 2557474 w 5758883"/>
                <a:gd name="connsiteY342" fmla="*/ 3942497 h 6502547"/>
                <a:gd name="connsiteX343" fmla="*/ 2580805 w 5758883"/>
                <a:gd name="connsiteY343" fmla="*/ 3983817 h 6502547"/>
                <a:gd name="connsiteX344" fmla="*/ 2662397 w 5758883"/>
                <a:gd name="connsiteY344" fmla="*/ 3983817 h 6502547"/>
                <a:gd name="connsiteX345" fmla="*/ 2703193 w 5758883"/>
                <a:gd name="connsiteY345" fmla="*/ 4007447 h 6502547"/>
                <a:gd name="connsiteX346" fmla="*/ 2738123 w 5758883"/>
                <a:gd name="connsiteY346" fmla="*/ 4066456 h 6502547"/>
                <a:gd name="connsiteX347" fmla="*/ 2778919 w 5758883"/>
                <a:gd name="connsiteY347" fmla="*/ 4054708 h 6502547"/>
                <a:gd name="connsiteX348" fmla="*/ 2813849 w 5758883"/>
                <a:gd name="connsiteY348" fmla="*/ 4013388 h 6502547"/>
                <a:gd name="connsiteX349" fmla="*/ 2848778 w 5758883"/>
                <a:gd name="connsiteY349" fmla="*/ 3966128 h 6502547"/>
                <a:gd name="connsiteX350" fmla="*/ 2854644 w 5758883"/>
                <a:gd name="connsiteY350" fmla="*/ 3930750 h 6502547"/>
                <a:gd name="connsiteX351" fmla="*/ 2843046 w 5758883"/>
                <a:gd name="connsiteY351" fmla="*/ 3889430 h 6502547"/>
                <a:gd name="connsiteX352" fmla="*/ 2889574 w 5758883"/>
                <a:gd name="connsiteY352" fmla="*/ 3889430 h 6502547"/>
                <a:gd name="connsiteX353" fmla="*/ 2895440 w 5758883"/>
                <a:gd name="connsiteY353" fmla="*/ 3930750 h 6502547"/>
                <a:gd name="connsiteX354" fmla="*/ 2872109 w 5758883"/>
                <a:gd name="connsiteY354" fmla="*/ 3995564 h 6502547"/>
                <a:gd name="connsiteX355" fmla="*/ 2854644 w 5758883"/>
                <a:gd name="connsiteY355" fmla="*/ 4019195 h 6502547"/>
                <a:gd name="connsiteX356" fmla="*/ 2866243 w 5758883"/>
                <a:gd name="connsiteY356" fmla="*/ 4054573 h 6502547"/>
                <a:gd name="connsiteX357" fmla="*/ 2837179 w 5758883"/>
                <a:gd name="connsiteY357" fmla="*/ 4084010 h 6502547"/>
                <a:gd name="connsiteX358" fmla="*/ 2866243 w 5758883"/>
                <a:gd name="connsiteY358" fmla="*/ 4089951 h 6502547"/>
                <a:gd name="connsiteX359" fmla="*/ 2889574 w 5758883"/>
                <a:gd name="connsiteY359" fmla="*/ 4107640 h 6502547"/>
                <a:gd name="connsiteX360" fmla="*/ 2936236 w 5758883"/>
                <a:gd name="connsiteY360" fmla="*/ 4125329 h 6502547"/>
                <a:gd name="connsiteX361" fmla="*/ 2965300 w 5758883"/>
                <a:gd name="connsiteY361" fmla="*/ 4101699 h 6502547"/>
                <a:gd name="connsiteX362" fmla="*/ 2988631 w 5758883"/>
                <a:gd name="connsiteY362" fmla="*/ 4113446 h 6502547"/>
                <a:gd name="connsiteX363" fmla="*/ 3029427 w 5758883"/>
                <a:gd name="connsiteY363" fmla="*/ 4119388 h 6502547"/>
                <a:gd name="connsiteX364" fmla="*/ 3058624 w 5758883"/>
                <a:gd name="connsiteY364" fmla="*/ 4113446 h 6502547"/>
                <a:gd name="connsiteX365" fmla="*/ 3105152 w 5758883"/>
                <a:gd name="connsiteY365" fmla="*/ 4101699 h 6502547"/>
                <a:gd name="connsiteX366" fmla="*/ 3145948 w 5758883"/>
                <a:gd name="connsiteY366" fmla="*/ 4089951 h 6502547"/>
                <a:gd name="connsiteX367" fmla="*/ 3180878 w 5758883"/>
                <a:gd name="connsiteY367" fmla="*/ 4137077 h 6502547"/>
                <a:gd name="connsiteX368" fmla="*/ 3192477 w 5758883"/>
                <a:gd name="connsiteY368" fmla="*/ 4196085 h 6502547"/>
                <a:gd name="connsiteX369" fmla="*/ 3244872 w 5758883"/>
                <a:gd name="connsiteY369" fmla="*/ 4207833 h 6502547"/>
                <a:gd name="connsiteX370" fmla="*/ 3250737 w 5758883"/>
                <a:gd name="connsiteY370" fmla="*/ 4260900 h 6502547"/>
                <a:gd name="connsiteX371" fmla="*/ 3285667 w 5758883"/>
                <a:gd name="connsiteY371" fmla="*/ 4284531 h 6502547"/>
                <a:gd name="connsiteX372" fmla="*/ 3320597 w 5758883"/>
                <a:gd name="connsiteY372" fmla="*/ 4343539 h 6502547"/>
                <a:gd name="connsiteX373" fmla="*/ 3361393 w 5758883"/>
                <a:gd name="connsiteY373" fmla="*/ 4367169 h 6502547"/>
                <a:gd name="connsiteX374" fmla="*/ 3367259 w 5758883"/>
                <a:gd name="connsiteY374" fmla="*/ 4384858 h 6502547"/>
                <a:gd name="connsiteX375" fmla="*/ 3408055 w 5758883"/>
                <a:gd name="connsiteY375" fmla="*/ 4384858 h 6502547"/>
                <a:gd name="connsiteX376" fmla="*/ 3396456 w 5758883"/>
                <a:gd name="connsiteY376" fmla="*/ 4437926 h 6502547"/>
                <a:gd name="connsiteX377" fmla="*/ 3408055 w 5758883"/>
                <a:gd name="connsiteY377" fmla="*/ 4496934 h 6502547"/>
                <a:gd name="connsiteX378" fmla="*/ 3419654 w 5758883"/>
                <a:gd name="connsiteY378" fmla="*/ 4544060 h 6502547"/>
                <a:gd name="connsiteX379" fmla="*/ 3448717 w 5758883"/>
                <a:gd name="connsiteY379" fmla="*/ 4561749 h 6502547"/>
                <a:gd name="connsiteX380" fmla="*/ 3489513 w 5758883"/>
                <a:gd name="connsiteY380" fmla="*/ 4544060 h 6502547"/>
                <a:gd name="connsiteX381" fmla="*/ 3553507 w 5758883"/>
                <a:gd name="connsiteY381" fmla="*/ 4526371 h 6502547"/>
                <a:gd name="connsiteX382" fmla="*/ 3646697 w 5758883"/>
                <a:gd name="connsiteY382" fmla="*/ 4514623 h 6502547"/>
                <a:gd name="connsiteX383" fmla="*/ 3786417 w 5758883"/>
                <a:gd name="connsiteY383" fmla="*/ 4467362 h 6502547"/>
                <a:gd name="connsiteX384" fmla="*/ 3856276 w 5758883"/>
                <a:gd name="connsiteY384" fmla="*/ 4437926 h 6502547"/>
                <a:gd name="connsiteX385" fmla="*/ 3908671 w 5758883"/>
                <a:gd name="connsiteY385" fmla="*/ 4437926 h 6502547"/>
                <a:gd name="connsiteX386" fmla="*/ 3961066 w 5758883"/>
                <a:gd name="connsiteY386" fmla="*/ 4396606 h 6502547"/>
                <a:gd name="connsiteX387" fmla="*/ 4019326 w 5758883"/>
                <a:gd name="connsiteY387" fmla="*/ 4390665 h 6502547"/>
                <a:gd name="connsiteX388" fmla="*/ 4077587 w 5758883"/>
                <a:gd name="connsiteY388" fmla="*/ 4378917 h 6502547"/>
                <a:gd name="connsiteX389" fmla="*/ 4129982 w 5758883"/>
                <a:gd name="connsiteY389" fmla="*/ 4349345 h 6502547"/>
                <a:gd name="connsiteX390" fmla="*/ 4176511 w 5758883"/>
                <a:gd name="connsiteY390" fmla="*/ 4396606 h 6502547"/>
                <a:gd name="connsiteX391" fmla="*/ 4135715 w 5758883"/>
                <a:gd name="connsiteY391" fmla="*/ 4455615 h 6502547"/>
                <a:gd name="connsiteX392" fmla="*/ 4065855 w 5758883"/>
                <a:gd name="connsiteY392" fmla="*/ 4532312 h 6502547"/>
                <a:gd name="connsiteX393" fmla="*/ 4030925 w 5758883"/>
                <a:gd name="connsiteY393" fmla="*/ 4538254 h 6502547"/>
                <a:gd name="connsiteX394" fmla="*/ 3972664 w 5758883"/>
                <a:gd name="connsiteY394" fmla="*/ 4526506 h 6502547"/>
                <a:gd name="connsiteX395" fmla="*/ 4001728 w 5758883"/>
                <a:gd name="connsiteY395" fmla="*/ 4497069 h 6502547"/>
                <a:gd name="connsiteX396" fmla="*/ 4065722 w 5758883"/>
                <a:gd name="connsiteY396" fmla="*/ 4479380 h 6502547"/>
                <a:gd name="connsiteX397" fmla="*/ 4077320 w 5758883"/>
                <a:gd name="connsiteY397" fmla="*/ 4449944 h 6502547"/>
                <a:gd name="connsiteX398" fmla="*/ 4042391 w 5758883"/>
                <a:gd name="connsiteY398" fmla="*/ 4420372 h 6502547"/>
                <a:gd name="connsiteX399" fmla="*/ 3995862 w 5758883"/>
                <a:gd name="connsiteY399" fmla="*/ 4438061 h 6502547"/>
                <a:gd name="connsiteX400" fmla="*/ 3955066 w 5758883"/>
                <a:gd name="connsiteY400" fmla="*/ 4467497 h 6502547"/>
                <a:gd name="connsiteX401" fmla="*/ 3896806 w 5758883"/>
                <a:gd name="connsiteY401" fmla="*/ 4473439 h 6502547"/>
                <a:gd name="connsiteX402" fmla="*/ 3856009 w 5758883"/>
                <a:gd name="connsiteY402" fmla="*/ 4467497 h 6502547"/>
                <a:gd name="connsiteX403" fmla="*/ 3809348 w 5758883"/>
                <a:gd name="connsiteY403" fmla="*/ 4473439 h 6502547"/>
                <a:gd name="connsiteX404" fmla="*/ 3762819 w 5758883"/>
                <a:gd name="connsiteY404" fmla="*/ 4508817 h 6502547"/>
                <a:gd name="connsiteX405" fmla="*/ 3698825 w 5758883"/>
                <a:gd name="connsiteY405" fmla="*/ 4526506 h 6502547"/>
                <a:gd name="connsiteX406" fmla="*/ 3623100 w 5758883"/>
                <a:gd name="connsiteY406" fmla="*/ 4532448 h 6502547"/>
                <a:gd name="connsiteX407" fmla="*/ 3593903 w 5758883"/>
                <a:gd name="connsiteY407" fmla="*/ 4550136 h 6502547"/>
                <a:gd name="connsiteX408" fmla="*/ 3547374 w 5758883"/>
                <a:gd name="connsiteY408" fmla="*/ 4556078 h 6502547"/>
                <a:gd name="connsiteX409" fmla="*/ 3506578 w 5758883"/>
                <a:gd name="connsiteY409" fmla="*/ 4567825 h 6502547"/>
                <a:gd name="connsiteX410" fmla="*/ 3471649 w 5758883"/>
                <a:gd name="connsiteY410" fmla="*/ 4603204 h 6502547"/>
                <a:gd name="connsiteX411" fmla="*/ 3489113 w 5758883"/>
                <a:gd name="connsiteY411" fmla="*/ 4644523 h 6502547"/>
                <a:gd name="connsiteX412" fmla="*/ 3529909 w 5758883"/>
                <a:gd name="connsiteY412" fmla="*/ 4674095 h 6502547"/>
                <a:gd name="connsiteX413" fmla="*/ 3640565 w 5758883"/>
                <a:gd name="connsiteY413" fmla="*/ 4691784 h 6502547"/>
                <a:gd name="connsiteX414" fmla="*/ 3710424 w 5758883"/>
                <a:gd name="connsiteY414" fmla="*/ 4674095 h 6502547"/>
                <a:gd name="connsiteX415" fmla="*/ 3751220 w 5758883"/>
                <a:gd name="connsiteY415" fmla="*/ 4638717 h 6502547"/>
                <a:gd name="connsiteX416" fmla="*/ 3867742 w 5758883"/>
                <a:gd name="connsiteY416" fmla="*/ 4621028 h 6502547"/>
                <a:gd name="connsiteX417" fmla="*/ 3914270 w 5758883"/>
                <a:gd name="connsiteY417" fmla="*/ 4603338 h 6502547"/>
                <a:gd name="connsiteX418" fmla="*/ 3949200 w 5758883"/>
                <a:gd name="connsiteY418" fmla="*/ 4579708 h 6502547"/>
                <a:gd name="connsiteX419" fmla="*/ 3984130 w 5758883"/>
                <a:gd name="connsiteY419" fmla="*/ 4585649 h 6502547"/>
                <a:gd name="connsiteX420" fmla="*/ 4019060 w 5758883"/>
                <a:gd name="connsiteY420" fmla="*/ 4562019 h 6502547"/>
                <a:gd name="connsiteX421" fmla="*/ 4065588 w 5758883"/>
                <a:gd name="connsiteY421" fmla="*/ 4597397 h 6502547"/>
                <a:gd name="connsiteX422" fmla="*/ 4106384 w 5758883"/>
                <a:gd name="connsiteY422" fmla="*/ 4615086 h 6502547"/>
                <a:gd name="connsiteX423" fmla="*/ 4152913 w 5758883"/>
                <a:gd name="connsiteY423" fmla="*/ 4621028 h 6502547"/>
                <a:gd name="connsiteX424" fmla="*/ 4217040 w 5758883"/>
                <a:gd name="connsiteY424" fmla="*/ 4621028 h 6502547"/>
                <a:gd name="connsiteX425" fmla="*/ 4269434 w 5758883"/>
                <a:gd name="connsiteY425" fmla="*/ 4626969 h 6502547"/>
                <a:gd name="connsiteX426" fmla="*/ 4304364 w 5758883"/>
                <a:gd name="connsiteY426" fmla="*/ 4632910 h 6502547"/>
                <a:gd name="connsiteX427" fmla="*/ 4327695 w 5758883"/>
                <a:gd name="connsiteY427" fmla="*/ 4615221 h 6502547"/>
                <a:gd name="connsiteX428" fmla="*/ 4356892 w 5758883"/>
                <a:gd name="connsiteY428" fmla="*/ 4650600 h 6502547"/>
                <a:gd name="connsiteX429" fmla="*/ 4397688 w 5758883"/>
                <a:gd name="connsiteY429" fmla="*/ 4674230 h 6502547"/>
                <a:gd name="connsiteX430" fmla="*/ 4426752 w 5758883"/>
                <a:gd name="connsiteY430" fmla="*/ 4674230 h 6502547"/>
                <a:gd name="connsiteX431" fmla="*/ 4455815 w 5758883"/>
                <a:gd name="connsiteY431" fmla="*/ 4650600 h 6502547"/>
                <a:gd name="connsiteX432" fmla="*/ 4490745 w 5758883"/>
                <a:gd name="connsiteY432" fmla="*/ 4615221 h 6502547"/>
                <a:gd name="connsiteX433" fmla="*/ 4543140 w 5758883"/>
                <a:gd name="connsiteY433" fmla="*/ 4579843 h 6502547"/>
                <a:gd name="connsiteX434" fmla="*/ 4589669 w 5758883"/>
                <a:gd name="connsiteY434" fmla="*/ 4515028 h 6502547"/>
                <a:gd name="connsiteX435" fmla="*/ 4607134 w 5758883"/>
                <a:gd name="connsiteY435" fmla="*/ 4473709 h 6502547"/>
                <a:gd name="connsiteX436" fmla="*/ 4636197 w 5758883"/>
                <a:gd name="connsiteY436" fmla="*/ 4491398 h 6502547"/>
                <a:gd name="connsiteX437" fmla="*/ 4642063 w 5758883"/>
                <a:gd name="connsiteY437" fmla="*/ 4526776 h 6502547"/>
                <a:gd name="connsiteX438" fmla="*/ 4618732 w 5758883"/>
                <a:gd name="connsiteY438" fmla="*/ 4573902 h 6502547"/>
                <a:gd name="connsiteX439" fmla="*/ 4583803 w 5758883"/>
                <a:gd name="connsiteY439" fmla="*/ 4615221 h 6502547"/>
                <a:gd name="connsiteX440" fmla="*/ 4554739 w 5758883"/>
                <a:gd name="connsiteY440" fmla="*/ 4656541 h 6502547"/>
                <a:gd name="connsiteX441" fmla="*/ 4508210 w 5758883"/>
                <a:gd name="connsiteY441" fmla="*/ 4685977 h 6502547"/>
                <a:gd name="connsiteX442" fmla="*/ 4502344 w 5758883"/>
                <a:gd name="connsiteY442" fmla="*/ 4727297 h 6502547"/>
                <a:gd name="connsiteX443" fmla="*/ 4484879 w 5758883"/>
                <a:gd name="connsiteY443" fmla="*/ 4780364 h 6502547"/>
                <a:gd name="connsiteX444" fmla="*/ 4473280 w 5758883"/>
                <a:gd name="connsiteY444" fmla="*/ 4815742 h 6502547"/>
                <a:gd name="connsiteX445" fmla="*/ 4420886 w 5758883"/>
                <a:gd name="connsiteY445" fmla="*/ 4845179 h 6502547"/>
                <a:gd name="connsiteX446" fmla="*/ 4391822 w 5758883"/>
                <a:gd name="connsiteY446" fmla="*/ 4856927 h 6502547"/>
                <a:gd name="connsiteX447" fmla="*/ 4351026 w 5758883"/>
                <a:gd name="connsiteY447" fmla="*/ 4839238 h 6502547"/>
                <a:gd name="connsiteX448" fmla="*/ 4316096 w 5758883"/>
                <a:gd name="connsiteY448" fmla="*/ 4856927 h 6502547"/>
                <a:gd name="connsiteX449" fmla="*/ 4304498 w 5758883"/>
                <a:gd name="connsiteY449" fmla="*/ 4898246 h 6502547"/>
                <a:gd name="connsiteX450" fmla="*/ 4339428 w 5758883"/>
                <a:gd name="connsiteY450" fmla="*/ 4921877 h 6502547"/>
                <a:gd name="connsiteX451" fmla="*/ 4327829 w 5758883"/>
                <a:gd name="connsiteY451" fmla="*/ 4969002 h 6502547"/>
                <a:gd name="connsiteX452" fmla="*/ 4292899 w 5758883"/>
                <a:gd name="connsiteY452" fmla="*/ 4992632 h 6502547"/>
                <a:gd name="connsiteX453" fmla="*/ 4281300 w 5758883"/>
                <a:gd name="connsiteY453" fmla="*/ 5033952 h 6502547"/>
                <a:gd name="connsiteX454" fmla="*/ 4252236 w 5758883"/>
                <a:gd name="connsiteY454" fmla="*/ 5057583 h 6502547"/>
                <a:gd name="connsiteX455" fmla="*/ 4199842 w 5758883"/>
                <a:gd name="connsiteY455" fmla="*/ 5104843 h 6502547"/>
                <a:gd name="connsiteX456" fmla="*/ 4153179 w 5758883"/>
                <a:gd name="connsiteY456" fmla="*/ 5140222 h 6502547"/>
                <a:gd name="connsiteX457" fmla="*/ 4135715 w 5758883"/>
                <a:gd name="connsiteY457" fmla="*/ 5163852 h 6502547"/>
                <a:gd name="connsiteX458" fmla="*/ 4089053 w 5758883"/>
                <a:gd name="connsiteY458" fmla="*/ 5210977 h 6502547"/>
                <a:gd name="connsiteX459" fmla="*/ 4030792 w 5758883"/>
                <a:gd name="connsiteY459" fmla="*/ 5293616 h 6502547"/>
                <a:gd name="connsiteX460" fmla="*/ 3989996 w 5758883"/>
                <a:gd name="connsiteY460" fmla="*/ 5340742 h 6502547"/>
                <a:gd name="connsiteX461" fmla="*/ 3984130 w 5758883"/>
                <a:gd name="connsiteY461" fmla="*/ 5376120 h 6502547"/>
                <a:gd name="connsiteX462" fmla="*/ 4001595 w 5758883"/>
                <a:gd name="connsiteY462" fmla="*/ 5387868 h 6502547"/>
                <a:gd name="connsiteX463" fmla="*/ 4001595 w 5758883"/>
                <a:gd name="connsiteY463" fmla="*/ 5417305 h 6502547"/>
                <a:gd name="connsiteX464" fmla="*/ 3972531 w 5758883"/>
                <a:gd name="connsiteY464" fmla="*/ 5440935 h 6502547"/>
                <a:gd name="connsiteX465" fmla="*/ 3931735 w 5758883"/>
                <a:gd name="connsiteY465" fmla="*/ 5434994 h 6502547"/>
                <a:gd name="connsiteX466" fmla="*/ 3937601 w 5758883"/>
                <a:gd name="connsiteY466" fmla="*/ 5470372 h 6502547"/>
                <a:gd name="connsiteX467" fmla="*/ 3972531 w 5758883"/>
                <a:gd name="connsiteY467" fmla="*/ 5494002 h 6502547"/>
                <a:gd name="connsiteX468" fmla="*/ 3995862 w 5758883"/>
                <a:gd name="connsiteY468" fmla="*/ 5517633 h 6502547"/>
                <a:gd name="connsiteX469" fmla="*/ 4030792 w 5758883"/>
                <a:gd name="connsiteY469" fmla="*/ 5488196 h 6502547"/>
                <a:gd name="connsiteX470" fmla="*/ 4059856 w 5758883"/>
                <a:gd name="connsiteY470" fmla="*/ 5511826 h 6502547"/>
                <a:gd name="connsiteX471" fmla="*/ 4077320 w 5758883"/>
                <a:gd name="connsiteY471" fmla="*/ 5541263 h 6502547"/>
                <a:gd name="connsiteX472" fmla="*/ 4112250 w 5758883"/>
                <a:gd name="connsiteY472" fmla="*/ 5523574 h 6502547"/>
                <a:gd name="connsiteX473" fmla="*/ 4106384 w 5758883"/>
                <a:gd name="connsiteY473" fmla="*/ 5488196 h 6502547"/>
                <a:gd name="connsiteX474" fmla="*/ 4129715 w 5758883"/>
                <a:gd name="connsiteY474" fmla="*/ 5482254 h 6502547"/>
                <a:gd name="connsiteX475" fmla="*/ 4170511 w 5758883"/>
                <a:gd name="connsiteY475" fmla="*/ 5464566 h 6502547"/>
                <a:gd name="connsiteX476" fmla="*/ 4182110 w 5758883"/>
                <a:gd name="connsiteY476" fmla="*/ 5440935 h 6502547"/>
                <a:gd name="connsiteX477" fmla="*/ 4199575 w 5758883"/>
                <a:gd name="connsiteY477" fmla="*/ 5423246 h 6502547"/>
                <a:gd name="connsiteX478" fmla="*/ 4234505 w 5758883"/>
                <a:gd name="connsiteY478" fmla="*/ 5446877 h 6502547"/>
                <a:gd name="connsiteX479" fmla="*/ 4275300 w 5758883"/>
                <a:gd name="connsiteY479" fmla="*/ 5440935 h 6502547"/>
                <a:gd name="connsiteX480" fmla="*/ 4310230 w 5758883"/>
                <a:gd name="connsiteY480" fmla="*/ 5417305 h 6502547"/>
                <a:gd name="connsiteX481" fmla="*/ 4327695 w 5758883"/>
                <a:gd name="connsiteY481" fmla="*/ 5381926 h 6502547"/>
                <a:gd name="connsiteX482" fmla="*/ 4368491 w 5758883"/>
                <a:gd name="connsiteY482" fmla="*/ 5358296 h 6502547"/>
                <a:gd name="connsiteX483" fmla="*/ 4403421 w 5758883"/>
                <a:gd name="connsiteY483" fmla="*/ 5340607 h 6502547"/>
                <a:gd name="connsiteX484" fmla="*/ 4420886 w 5758883"/>
                <a:gd name="connsiteY484" fmla="*/ 5316977 h 6502547"/>
                <a:gd name="connsiteX485" fmla="*/ 4449950 w 5758883"/>
                <a:gd name="connsiteY485" fmla="*/ 5293346 h 6502547"/>
                <a:gd name="connsiteX486" fmla="*/ 4479147 w 5758883"/>
                <a:gd name="connsiteY486" fmla="*/ 5287405 h 6502547"/>
                <a:gd name="connsiteX487" fmla="*/ 4514076 w 5758883"/>
                <a:gd name="connsiteY487" fmla="*/ 5311036 h 6502547"/>
                <a:gd name="connsiteX488" fmla="*/ 4560605 w 5758883"/>
                <a:gd name="connsiteY488" fmla="*/ 5346414 h 6502547"/>
                <a:gd name="connsiteX489" fmla="*/ 4543140 w 5758883"/>
                <a:gd name="connsiteY489" fmla="*/ 5358161 h 6502547"/>
                <a:gd name="connsiteX490" fmla="*/ 4508210 w 5758883"/>
                <a:gd name="connsiteY490" fmla="*/ 5340472 h 6502547"/>
                <a:gd name="connsiteX491" fmla="*/ 4484879 w 5758883"/>
                <a:gd name="connsiteY491" fmla="*/ 5316842 h 6502547"/>
                <a:gd name="connsiteX492" fmla="*/ 4449950 w 5758883"/>
                <a:gd name="connsiteY492" fmla="*/ 5328590 h 6502547"/>
                <a:gd name="connsiteX493" fmla="*/ 4426619 w 5758883"/>
                <a:gd name="connsiteY493" fmla="*/ 5346278 h 6502547"/>
                <a:gd name="connsiteX494" fmla="*/ 4397555 w 5758883"/>
                <a:gd name="connsiteY494" fmla="*/ 5363967 h 6502547"/>
                <a:gd name="connsiteX495" fmla="*/ 4368358 w 5758883"/>
                <a:gd name="connsiteY495" fmla="*/ 5387598 h 6502547"/>
                <a:gd name="connsiteX496" fmla="*/ 4350893 w 5758883"/>
                <a:gd name="connsiteY496" fmla="*/ 5411229 h 6502547"/>
                <a:gd name="connsiteX497" fmla="*/ 4327562 w 5758883"/>
                <a:gd name="connsiteY497" fmla="*/ 5428918 h 6502547"/>
                <a:gd name="connsiteX498" fmla="*/ 4304231 w 5758883"/>
                <a:gd name="connsiteY498" fmla="*/ 5446606 h 6502547"/>
                <a:gd name="connsiteX499" fmla="*/ 4298365 w 5758883"/>
                <a:gd name="connsiteY499" fmla="*/ 5470237 h 6502547"/>
                <a:gd name="connsiteX500" fmla="*/ 4309964 w 5758883"/>
                <a:gd name="connsiteY500" fmla="*/ 5505615 h 6502547"/>
                <a:gd name="connsiteX501" fmla="*/ 4333295 w 5758883"/>
                <a:gd name="connsiteY501" fmla="*/ 5511557 h 6502547"/>
                <a:gd name="connsiteX502" fmla="*/ 4368225 w 5758883"/>
                <a:gd name="connsiteY502" fmla="*/ 5505615 h 6502547"/>
                <a:gd name="connsiteX503" fmla="*/ 4403154 w 5758883"/>
                <a:gd name="connsiteY503" fmla="*/ 5505615 h 6502547"/>
                <a:gd name="connsiteX504" fmla="*/ 4409020 w 5758883"/>
                <a:gd name="connsiteY504" fmla="*/ 5523304 h 6502547"/>
                <a:gd name="connsiteX505" fmla="*/ 4379823 w 5758883"/>
                <a:gd name="connsiteY505" fmla="*/ 5529246 h 6502547"/>
                <a:gd name="connsiteX506" fmla="*/ 4362358 w 5758883"/>
                <a:gd name="connsiteY506" fmla="*/ 5552876 h 6502547"/>
                <a:gd name="connsiteX507" fmla="*/ 4356626 w 5758883"/>
                <a:gd name="connsiteY507" fmla="*/ 5570565 h 6502547"/>
                <a:gd name="connsiteX508" fmla="*/ 4379956 w 5758883"/>
                <a:gd name="connsiteY508" fmla="*/ 5600137 h 6502547"/>
                <a:gd name="connsiteX509" fmla="*/ 4397421 w 5758883"/>
                <a:gd name="connsiteY509" fmla="*/ 5606078 h 6502547"/>
                <a:gd name="connsiteX510" fmla="*/ 4420752 w 5758883"/>
                <a:gd name="connsiteY510" fmla="*/ 5594330 h 6502547"/>
                <a:gd name="connsiteX511" fmla="*/ 4461548 w 5758883"/>
                <a:gd name="connsiteY511" fmla="*/ 5588389 h 6502547"/>
                <a:gd name="connsiteX512" fmla="*/ 4467414 w 5758883"/>
                <a:gd name="connsiteY512" fmla="*/ 5612019 h 6502547"/>
                <a:gd name="connsiteX513" fmla="*/ 4438217 w 5758883"/>
                <a:gd name="connsiteY513" fmla="*/ 5629709 h 6502547"/>
                <a:gd name="connsiteX514" fmla="*/ 4397421 w 5758883"/>
                <a:gd name="connsiteY514" fmla="*/ 5641456 h 6502547"/>
                <a:gd name="connsiteX515" fmla="*/ 4362492 w 5758883"/>
                <a:gd name="connsiteY515" fmla="*/ 5629709 h 6502547"/>
                <a:gd name="connsiteX516" fmla="*/ 4333428 w 5758883"/>
                <a:gd name="connsiteY516" fmla="*/ 5653339 h 6502547"/>
                <a:gd name="connsiteX517" fmla="*/ 4304231 w 5758883"/>
                <a:gd name="connsiteY517" fmla="*/ 5659280 h 6502547"/>
                <a:gd name="connsiteX518" fmla="*/ 4275167 w 5758883"/>
                <a:gd name="connsiteY518" fmla="*/ 5659280 h 6502547"/>
                <a:gd name="connsiteX519" fmla="*/ 4263569 w 5758883"/>
                <a:gd name="connsiteY519" fmla="*/ 5688717 h 6502547"/>
                <a:gd name="connsiteX520" fmla="*/ 4240237 w 5758883"/>
                <a:gd name="connsiteY520" fmla="*/ 5706406 h 6502547"/>
                <a:gd name="connsiteX521" fmla="*/ 4187843 w 5758883"/>
                <a:gd name="connsiteY521" fmla="*/ 5712347 h 6502547"/>
                <a:gd name="connsiteX522" fmla="*/ 4147047 w 5758883"/>
                <a:gd name="connsiteY522" fmla="*/ 5741784 h 6502547"/>
                <a:gd name="connsiteX523" fmla="*/ 4129582 w 5758883"/>
                <a:gd name="connsiteY523" fmla="*/ 5783103 h 6502547"/>
                <a:gd name="connsiteX524" fmla="*/ 4135448 w 5758883"/>
                <a:gd name="connsiteY524" fmla="*/ 5812675 h 6502547"/>
                <a:gd name="connsiteX525" fmla="*/ 4158779 w 5758883"/>
                <a:gd name="connsiteY525" fmla="*/ 5818617 h 6502547"/>
                <a:gd name="connsiteX526" fmla="*/ 4199575 w 5758883"/>
                <a:gd name="connsiteY526" fmla="*/ 5830364 h 6502547"/>
                <a:gd name="connsiteX527" fmla="*/ 4246104 w 5758883"/>
                <a:gd name="connsiteY527" fmla="*/ 5830364 h 6502547"/>
                <a:gd name="connsiteX528" fmla="*/ 4298498 w 5758883"/>
                <a:gd name="connsiteY528" fmla="*/ 5812675 h 6502547"/>
                <a:gd name="connsiteX529" fmla="*/ 4327562 w 5758883"/>
                <a:gd name="connsiteY529" fmla="*/ 5783103 h 6502547"/>
                <a:gd name="connsiteX530" fmla="*/ 4362492 w 5758883"/>
                <a:gd name="connsiteY530" fmla="*/ 5765414 h 6502547"/>
                <a:gd name="connsiteX531" fmla="*/ 4403288 w 5758883"/>
                <a:gd name="connsiteY531" fmla="*/ 5741784 h 6502547"/>
                <a:gd name="connsiteX532" fmla="*/ 4432351 w 5758883"/>
                <a:gd name="connsiteY532" fmla="*/ 5712347 h 6502547"/>
                <a:gd name="connsiteX533" fmla="*/ 4484746 w 5758883"/>
                <a:gd name="connsiteY533" fmla="*/ 5694658 h 6502547"/>
                <a:gd name="connsiteX534" fmla="*/ 4508077 w 5758883"/>
                <a:gd name="connsiteY534" fmla="*/ 5671028 h 6502547"/>
                <a:gd name="connsiteX535" fmla="*/ 4572071 w 5758883"/>
                <a:gd name="connsiteY535" fmla="*/ 5665086 h 6502547"/>
                <a:gd name="connsiteX536" fmla="*/ 4612866 w 5758883"/>
                <a:gd name="connsiteY536" fmla="*/ 5653339 h 6502547"/>
                <a:gd name="connsiteX537" fmla="*/ 4647796 w 5758883"/>
                <a:gd name="connsiteY537" fmla="*/ 5647398 h 6502547"/>
                <a:gd name="connsiteX538" fmla="*/ 4706057 w 5758883"/>
                <a:gd name="connsiteY538" fmla="*/ 5629709 h 6502547"/>
                <a:gd name="connsiteX539" fmla="*/ 4740987 w 5758883"/>
                <a:gd name="connsiteY539" fmla="*/ 5629709 h 6502547"/>
                <a:gd name="connsiteX540" fmla="*/ 4793381 w 5758883"/>
                <a:gd name="connsiteY540" fmla="*/ 5653339 h 6502547"/>
                <a:gd name="connsiteX541" fmla="*/ 4857375 w 5758883"/>
                <a:gd name="connsiteY541" fmla="*/ 5653339 h 6502547"/>
                <a:gd name="connsiteX542" fmla="*/ 4874840 w 5758883"/>
                <a:gd name="connsiteY542" fmla="*/ 5623767 h 6502547"/>
                <a:gd name="connsiteX543" fmla="*/ 4915636 w 5758883"/>
                <a:gd name="connsiteY543" fmla="*/ 5600137 h 6502547"/>
                <a:gd name="connsiteX544" fmla="*/ 4997094 w 5758883"/>
                <a:gd name="connsiteY544" fmla="*/ 5600137 h 6502547"/>
                <a:gd name="connsiteX545" fmla="*/ 5066953 w 5758883"/>
                <a:gd name="connsiteY545" fmla="*/ 5582447 h 6502547"/>
                <a:gd name="connsiteX546" fmla="*/ 5136813 w 5758883"/>
                <a:gd name="connsiteY546" fmla="*/ 5547070 h 6502547"/>
                <a:gd name="connsiteX547" fmla="*/ 5183475 w 5758883"/>
                <a:gd name="connsiteY547" fmla="*/ 5499944 h 6502547"/>
                <a:gd name="connsiteX548" fmla="*/ 5230004 w 5758883"/>
                <a:gd name="connsiteY548" fmla="*/ 5476313 h 6502547"/>
                <a:gd name="connsiteX549" fmla="*/ 5259201 w 5758883"/>
                <a:gd name="connsiteY549" fmla="*/ 5440935 h 6502547"/>
                <a:gd name="connsiteX550" fmla="*/ 5294131 w 5758883"/>
                <a:gd name="connsiteY550" fmla="*/ 5405557 h 6502547"/>
                <a:gd name="connsiteX551" fmla="*/ 5352392 w 5758883"/>
                <a:gd name="connsiteY551" fmla="*/ 5370179 h 6502547"/>
                <a:gd name="connsiteX552" fmla="*/ 5358257 w 5758883"/>
                <a:gd name="connsiteY552" fmla="*/ 5346549 h 6502547"/>
                <a:gd name="connsiteX553" fmla="*/ 5329194 w 5758883"/>
                <a:gd name="connsiteY553" fmla="*/ 5317112 h 6502547"/>
                <a:gd name="connsiteX554" fmla="*/ 5346659 w 5758883"/>
                <a:gd name="connsiteY554" fmla="*/ 5287675 h 6502547"/>
                <a:gd name="connsiteX555" fmla="*/ 5410652 w 5758883"/>
                <a:gd name="connsiteY555" fmla="*/ 5287675 h 6502547"/>
                <a:gd name="connsiteX556" fmla="*/ 5451448 w 5758883"/>
                <a:gd name="connsiteY556" fmla="*/ 5281734 h 6502547"/>
                <a:gd name="connsiteX557" fmla="*/ 5486378 w 5758883"/>
                <a:gd name="connsiteY557" fmla="*/ 5264045 h 6502547"/>
                <a:gd name="connsiteX558" fmla="*/ 5527173 w 5758883"/>
                <a:gd name="connsiteY558" fmla="*/ 5275792 h 6502547"/>
                <a:gd name="connsiteX559" fmla="*/ 5486378 w 5758883"/>
                <a:gd name="connsiteY559" fmla="*/ 5317112 h 6502547"/>
                <a:gd name="connsiteX560" fmla="*/ 5474779 w 5758883"/>
                <a:gd name="connsiteY560" fmla="*/ 5346549 h 6502547"/>
                <a:gd name="connsiteX561" fmla="*/ 5457314 w 5758883"/>
                <a:gd name="connsiteY561" fmla="*/ 5387868 h 6502547"/>
                <a:gd name="connsiteX562" fmla="*/ 5445716 w 5758883"/>
                <a:gd name="connsiteY562" fmla="*/ 5429188 h 6502547"/>
                <a:gd name="connsiteX563" fmla="*/ 5422384 w 5758883"/>
                <a:gd name="connsiteY563" fmla="*/ 5458759 h 6502547"/>
                <a:gd name="connsiteX564" fmla="*/ 5393321 w 5758883"/>
                <a:gd name="connsiteY564" fmla="*/ 5482390 h 6502547"/>
                <a:gd name="connsiteX565" fmla="*/ 5364123 w 5758883"/>
                <a:gd name="connsiteY565" fmla="*/ 5535457 h 6502547"/>
                <a:gd name="connsiteX566" fmla="*/ 5335060 w 5758883"/>
                <a:gd name="connsiteY566" fmla="*/ 5576776 h 6502547"/>
                <a:gd name="connsiteX567" fmla="*/ 5300130 w 5758883"/>
                <a:gd name="connsiteY567" fmla="*/ 5618096 h 6502547"/>
                <a:gd name="connsiteX568" fmla="*/ 5271066 w 5758883"/>
                <a:gd name="connsiteY568" fmla="*/ 5647533 h 6502547"/>
                <a:gd name="connsiteX569" fmla="*/ 5201207 w 5758883"/>
                <a:gd name="connsiteY569" fmla="*/ 5682910 h 6502547"/>
                <a:gd name="connsiteX570" fmla="*/ 5154678 w 5758883"/>
                <a:gd name="connsiteY570" fmla="*/ 5688852 h 6502547"/>
                <a:gd name="connsiteX571" fmla="*/ 5032424 w 5758883"/>
                <a:gd name="connsiteY571" fmla="*/ 5700599 h 6502547"/>
                <a:gd name="connsiteX572" fmla="*/ 4956698 w 5758883"/>
                <a:gd name="connsiteY572" fmla="*/ 5694658 h 6502547"/>
                <a:gd name="connsiteX573" fmla="*/ 4880973 w 5758883"/>
                <a:gd name="connsiteY573" fmla="*/ 5694658 h 6502547"/>
                <a:gd name="connsiteX574" fmla="*/ 4787782 w 5758883"/>
                <a:gd name="connsiteY574" fmla="*/ 5688717 h 6502547"/>
                <a:gd name="connsiteX575" fmla="*/ 4752852 w 5758883"/>
                <a:gd name="connsiteY575" fmla="*/ 5706406 h 6502547"/>
                <a:gd name="connsiteX576" fmla="*/ 4706324 w 5758883"/>
                <a:gd name="connsiteY576" fmla="*/ 5735843 h 6502547"/>
                <a:gd name="connsiteX577" fmla="*/ 4560738 w 5758883"/>
                <a:gd name="connsiteY577" fmla="*/ 5735843 h 6502547"/>
                <a:gd name="connsiteX578" fmla="*/ 4508344 w 5758883"/>
                <a:gd name="connsiteY578" fmla="*/ 5753532 h 6502547"/>
                <a:gd name="connsiteX579" fmla="*/ 4438484 w 5758883"/>
                <a:gd name="connsiteY579" fmla="*/ 5765279 h 6502547"/>
                <a:gd name="connsiteX580" fmla="*/ 4409420 w 5758883"/>
                <a:gd name="connsiteY580" fmla="*/ 5788910 h 6502547"/>
                <a:gd name="connsiteX581" fmla="*/ 4345427 w 5758883"/>
                <a:gd name="connsiteY581" fmla="*/ 5818482 h 6502547"/>
                <a:gd name="connsiteX582" fmla="*/ 4298898 w 5758883"/>
                <a:gd name="connsiteY582" fmla="*/ 5853860 h 6502547"/>
                <a:gd name="connsiteX583" fmla="*/ 4258102 w 5758883"/>
                <a:gd name="connsiteY583" fmla="*/ 5877490 h 6502547"/>
                <a:gd name="connsiteX584" fmla="*/ 4112517 w 5758883"/>
                <a:gd name="connsiteY584" fmla="*/ 5901120 h 6502547"/>
                <a:gd name="connsiteX585" fmla="*/ 4013461 w 5758883"/>
                <a:gd name="connsiteY585" fmla="*/ 5895314 h 6502547"/>
                <a:gd name="connsiteX586" fmla="*/ 3972664 w 5758883"/>
                <a:gd name="connsiteY586" fmla="*/ 5871684 h 6502547"/>
                <a:gd name="connsiteX587" fmla="*/ 3972664 w 5758883"/>
                <a:gd name="connsiteY587" fmla="*/ 5830364 h 6502547"/>
                <a:gd name="connsiteX588" fmla="*/ 4001728 w 5758883"/>
                <a:gd name="connsiteY588" fmla="*/ 5794986 h 6502547"/>
                <a:gd name="connsiteX589" fmla="*/ 4019193 w 5758883"/>
                <a:gd name="connsiteY589" fmla="*/ 5741919 h 6502547"/>
                <a:gd name="connsiteX590" fmla="*/ 4025059 w 5758883"/>
                <a:gd name="connsiteY590" fmla="*/ 5718289 h 6502547"/>
                <a:gd name="connsiteX591" fmla="*/ 3990129 w 5758883"/>
                <a:gd name="connsiteY591" fmla="*/ 5682910 h 6502547"/>
                <a:gd name="connsiteX592" fmla="*/ 3943601 w 5758883"/>
                <a:gd name="connsiteY592" fmla="*/ 5653474 h 6502547"/>
                <a:gd name="connsiteX593" fmla="*/ 3885340 w 5758883"/>
                <a:gd name="connsiteY593" fmla="*/ 5665222 h 6502547"/>
                <a:gd name="connsiteX594" fmla="*/ 3850410 w 5758883"/>
                <a:gd name="connsiteY594" fmla="*/ 5700599 h 6502547"/>
                <a:gd name="connsiteX595" fmla="*/ 3838811 w 5758883"/>
                <a:gd name="connsiteY595" fmla="*/ 5771356 h 6502547"/>
                <a:gd name="connsiteX596" fmla="*/ 3873741 w 5758883"/>
                <a:gd name="connsiteY596" fmla="*/ 5818482 h 6502547"/>
                <a:gd name="connsiteX597" fmla="*/ 3867875 w 5758883"/>
                <a:gd name="connsiteY597" fmla="*/ 5859801 h 6502547"/>
                <a:gd name="connsiteX598" fmla="*/ 3827079 w 5758883"/>
                <a:gd name="connsiteY598" fmla="*/ 5918810 h 6502547"/>
                <a:gd name="connsiteX599" fmla="*/ 3786283 w 5758883"/>
                <a:gd name="connsiteY599" fmla="*/ 5948381 h 6502547"/>
                <a:gd name="connsiteX600" fmla="*/ 3762952 w 5758883"/>
                <a:gd name="connsiteY600" fmla="*/ 5995507 h 6502547"/>
                <a:gd name="connsiteX601" fmla="*/ 3733755 w 5758883"/>
                <a:gd name="connsiteY601" fmla="*/ 6030885 h 6502547"/>
                <a:gd name="connsiteX602" fmla="*/ 3710424 w 5758883"/>
                <a:gd name="connsiteY602" fmla="*/ 6083952 h 6502547"/>
                <a:gd name="connsiteX603" fmla="*/ 3739488 w 5758883"/>
                <a:gd name="connsiteY603" fmla="*/ 6131078 h 6502547"/>
                <a:gd name="connsiteX604" fmla="*/ 3803481 w 5758883"/>
                <a:gd name="connsiteY604" fmla="*/ 6166456 h 6502547"/>
                <a:gd name="connsiteX605" fmla="*/ 3861742 w 5758883"/>
                <a:gd name="connsiteY605" fmla="*/ 6136885 h 6502547"/>
                <a:gd name="connsiteX606" fmla="*/ 3914137 w 5758883"/>
                <a:gd name="connsiteY606" fmla="*/ 6130943 h 6502547"/>
                <a:gd name="connsiteX607" fmla="*/ 3960665 w 5758883"/>
                <a:gd name="connsiteY607" fmla="*/ 6154573 h 6502547"/>
                <a:gd name="connsiteX608" fmla="*/ 3989729 w 5758883"/>
                <a:gd name="connsiteY608" fmla="*/ 6172262 h 6502547"/>
                <a:gd name="connsiteX609" fmla="*/ 4018793 w 5758883"/>
                <a:gd name="connsiteY609" fmla="*/ 6154573 h 6502547"/>
                <a:gd name="connsiteX610" fmla="*/ 4047857 w 5758883"/>
                <a:gd name="connsiteY610" fmla="*/ 6125002 h 6502547"/>
                <a:gd name="connsiteX611" fmla="*/ 4088653 w 5758883"/>
                <a:gd name="connsiteY611" fmla="*/ 6148632 h 6502547"/>
                <a:gd name="connsiteX612" fmla="*/ 4117850 w 5758883"/>
                <a:gd name="connsiteY612" fmla="*/ 6154573 h 6502547"/>
                <a:gd name="connsiteX613" fmla="*/ 4170244 w 5758883"/>
                <a:gd name="connsiteY613" fmla="*/ 6154573 h 6502547"/>
                <a:gd name="connsiteX614" fmla="*/ 4222639 w 5758883"/>
                <a:gd name="connsiteY614" fmla="*/ 6166321 h 6502547"/>
                <a:gd name="connsiteX615" fmla="*/ 4193575 w 5758883"/>
                <a:gd name="connsiteY615" fmla="*/ 6201699 h 6502547"/>
                <a:gd name="connsiteX616" fmla="*/ 4129582 w 5758883"/>
                <a:gd name="connsiteY616" fmla="*/ 6213447 h 6502547"/>
                <a:gd name="connsiteX617" fmla="*/ 4141180 w 5758883"/>
                <a:gd name="connsiteY617" fmla="*/ 6237077 h 6502547"/>
                <a:gd name="connsiteX618" fmla="*/ 4205175 w 5758883"/>
                <a:gd name="connsiteY618" fmla="*/ 6237077 h 6502547"/>
                <a:gd name="connsiteX619" fmla="*/ 4234238 w 5758883"/>
                <a:gd name="connsiteY619" fmla="*/ 6254766 h 6502547"/>
                <a:gd name="connsiteX620" fmla="*/ 4275034 w 5758883"/>
                <a:gd name="connsiteY620" fmla="*/ 6231136 h 6502547"/>
                <a:gd name="connsiteX621" fmla="*/ 4304097 w 5758883"/>
                <a:gd name="connsiteY621" fmla="*/ 6207506 h 6502547"/>
                <a:gd name="connsiteX622" fmla="*/ 4350760 w 5758883"/>
                <a:gd name="connsiteY622" fmla="*/ 6213447 h 6502547"/>
                <a:gd name="connsiteX623" fmla="*/ 4379823 w 5758883"/>
                <a:gd name="connsiteY623" fmla="*/ 6237077 h 6502547"/>
                <a:gd name="connsiteX624" fmla="*/ 4373957 w 5758883"/>
                <a:gd name="connsiteY624" fmla="*/ 6290144 h 6502547"/>
                <a:gd name="connsiteX625" fmla="*/ 4228372 w 5758883"/>
                <a:gd name="connsiteY625" fmla="*/ 6290144 h 6502547"/>
                <a:gd name="connsiteX626" fmla="*/ 4181843 w 5758883"/>
                <a:gd name="connsiteY626" fmla="*/ 6296086 h 6502547"/>
                <a:gd name="connsiteX627" fmla="*/ 4141047 w 5758883"/>
                <a:gd name="connsiteY627" fmla="*/ 6296086 h 6502547"/>
                <a:gd name="connsiteX628" fmla="*/ 4047857 w 5758883"/>
                <a:gd name="connsiteY628" fmla="*/ 6302027 h 6502547"/>
                <a:gd name="connsiteX629" fmla="*/ 4001328 w 5758883"/>
                <a:gd name="connsiteY629" fmla="*/ 6331599 h 6502547"/>
                <a:gd name="connsiteX630" fmla="*/ 3925603 w 5758883"/>
                <a:gd name="connsiteY630" fmla="*/ 6355229 h 6502547"/>
                <a:gd name="connsiteX631" fmla="*/ 3878940 w 5758883"/>
                <a:gd name="connsiteY631" fmla="*/ 6361171 h 6502547"/>
                <a:gd name="connsiteX632" fmla="*/ 3826546 w 5758883"/>
                <a:gd name="connsiteY632" fmla="*/ 6355229 h 6502547"/>
                <a:gd name="connsiteX633" fmla="*/ 3809081 w 5758883"/>
                <a:gd name="connsiteY633" fmla="*/ 6349288 h 6502547"/>
                <a:gd name="connsiteX634" fmla="*/ 3774151 w 5758883"/>
                <a:gd name="connsiteY634" fmla="*/ 6366977 h 6502547"/>
                <a:gd name="connsiteX635" fmla="*/ 3762552 w 5758883"/>
                <a:gd name="connsiteY635" fmla="*/ 6378725 h 6502547"/>
                <a:gd name="connsiteX636" fmla="*/ 3774151 w 5758883"/>
                <a:gd name="connsiteY636" fmla="*/ 6420044 h 6502547"/>
                <a:gd name="connsiteX637" fmla="*/ 3780017 w 5758883"/>
                <a:gd name="connsiteY637" fmla="*/ 6443675 h 6502547"/>
                <a:gd name="connsiteX638" fmla="*/ 3820813 w 5758883"/>
                <a:gd name="connsiteY638" fmla="*/ 6455422 h 6502547"/>
                <a:gd name="connsiteX639" fmla="*/ 3826679 w 5758883"/>
                <a:gd name="connsiteY639" fmla="*/ 6467170 h 6502547"/>
                <a:gd name="connsiteX640" fmla="*/ 3826679 w 5758883"/>
                <a:gd name="connsiteY640" fmla="*/ 6502548 h 6502547"/>
                <a:gd name="connsiteX641" fmla="*/ 5270933 w 5758883"/>
                <a:gd name="connsiteY641" fmla="*/ 6496607 h 6502547"/>
                <a:gd name="connsiteX642" fmla="*/ 5253468 w 5758883"/>
                <a:gd name="connsiteY642" fmla="*/ 6449481 h 6502547"/>
                <a:gd name="connsiteX643" fmla="*/ 5282532 w 5758883"/>
                <a:gd name="connsiteY643" fmla="*/ 6437733 h 6502547"/>
                <a:gd name="connsiteX644" fmla="*/ 5270933 w 5758883"/>
                <a:gd name="connsiteY644" fmla="*/ 6420044 h 6502547"/>
                <a:gd name="connsiteX645" fmla="*/ 5230137 w 5758883"/>
                <a:gd name="connsiteY645" fmla="*/ 6396414 h 6502547"/>
                <a:gd name="connsiteX646" fmla="*/ 5230137 w 5758883"/>
                <a:gd name="connsiteY646" fmla="*/ 6361036 h 6502547"/>
                <a:gd name="connsiteX647" fmla="*/ 5247602 w 5758883"/>
                <a:gd name="connsiteY647" fmla="*/ 6343347 h 6502547"/>
                <a:gd name="connsiteX648" fmla="*/ 5265067 w 5758883"/>
                <a:gd name="connsiteY648" fmla="*/ 6313910 h 6502547"/>
                <a:gd name="connsiteX649" fmla="*/ 5241736 w 5758883"/>
                <a:gd name="connsiteY649" fmla="*/ 6284338 h 6502547"/>
                <a:gd name="connsiteX650" fmla="*/ 5200940 w 5758883"/>
                <a:gd name="connsiteY650" fmla="*/ 6278397 h 6502547"/>
                <a:gd name="connsiteX651" fmla="*/ 5166010 w 5758883"/>
                <a:gd name="connsiteY651" fmla="*/ 6260708 h 6502547"/>
                <a:gd name="connsiteX652" fmla="*/ 5177609 w 5758883"/>
                <a:gd name="connsiteY652" fmla="*/ 6219388 h 6502547"/>
                <a:gd name="connsiteX653" fmla="*/ 5195074 w 5758883"/>
                <a:gd name="connsiteY653" fmla="*/ 6178069 h 6502547"/>
                <a:gd name="connsiteX654" fmla="*/ 5189208 w 5758883"/>
                <a:gd name="connsiteY654" fmla="*/ 6154438 h 6502547"/>
                <a:gd name="connsiteX655" fmla="*/ 5212539 w 5758883"/>
                <a:gd name="connsiteY655" fmla="*/ 6136749 h 6502547"/>
                <a:gd name="connsiteX656" fmla="*/ 5241603 w 5758883"/>
                <a:gd name="connsiteY656" fmla="*/ 6166321 h 6502547"/>
                <a:gd name="connsiteX657" fmla="*/ 5270666 w 5758883"/>
                <a:gd name="connsiteY657" fmla="*/ 6136749 h 6502547"/>
                <a:gd name="connsiteX658" fmla="*/ 5288131 w 5758883"/>
                <a:gd name="connsiteY658" fmla="*/ 6113119 h 6502547"/>
                <a:gd name="connsiteX659" fmla="*/ 5241603 w 5758883"/>
                <a:gd name="connsiteY659" fmla="*/ 6089489 h 6502547"/>
                <a:gd name="connsiteX660" fmla="*/ 5212539 w 5758883"/>
                <a:gd name="connsiteY660" fmla="*/ 6071799 h 6502547"/>
                <a:gd name="connsiteX661" fmla="*/ 5200940 w 5758883"/>
                <a:gd name="connsiteY661" fmla="*/ 6042363 h 6502547"/>
                <a:gd name="connsiteX662" fmla="*/ 5206806 w 5758883"/>
                <a:gd name="connsiteY662" fmla="*/ 6036421 h 6502547"/>
                <a:gd name="connsiteX663" fmla="*/ 5241736 w 5758883"/>
                <a:gd name="connsiteY663" fmla="*/ 6006985 h 6502547"/>
                <a:gd name="connsiteX664" fmla="*/ 5276666 w 5758883"/>
                <a:gd name="connsiteY664" fmla="*/ 6001044 h 6502547"/>
                <a:gd name="connsiteX665" fmla="*/ 5241736 w 5758883"/>
                <a:gd name="connsiteY665" fmla="*/ 5977413 h 6502547"/>
                <a:gd name="connsiteX666" fmla="*/ 5230137 w 5758883"/>
                <a:gd name="connsiteY666" fmla="*/ 5947976 h 6502547"/>
                <a:gd name="connsiteX667" fmla="*/ 5247602 w 5758883"/>
                <a:gd name="connsiteY667" fmla="*/ 5924346 h 6502547"/>
                <a:gd name="connsiteX668" fmla="*/ 5276666 w 5758883"/>
                <a:gd name="connsiteY668" fmla="*/ 5900716 h 6502547"/>
                <a:gd name="connsiteX669" fmla="*/ 5323194 w 5758883"/>
                <a:gd name="connsiteY669" fmla="*/ 5894909 h 6502547"/>
                <a:gd name="connsiteX670" fmla="*/ 5346525 w 5758883"/>
                <a:gd name="connsiteY670" fmla="*/ 5853589 h 6502547"/>
                <a:gd name="connsiteX671" fmla="*/ 5369857 w 5758883"/>
                <a:gd name="connsiteY671" fmla="*/ 5824153 h 6502547"/>
                <a:gd name="connsiteX672" fmla="*/ 5410652 w 5758883"/>
                <a:gd name="connsiteY672" fmla="*/ 5794581 h 6502547"/>
                <a:gd name="connsiteX673" fmla="*/ 5463047 w 5758883"/>
                <a:gd name="connsiteY673" fmla="*/ 5776892 h 6502547"/>
                <a:gd name="connsiteX674" fmla="*/ 5433983 w 5758883"/>
                <a:gd name="connsiteY674" fmla="*/ 5747455 h 6502547"/>
                <a:gd name="connsiteX675" fmla="*/ 5422384 w 5758883"/>
                <a:gd name="connsiteY675" fmla="*/ 5723825 h 6502547"/>
                <a:gd name="connsiteX676" fmla="*/ 5433983 w 5758883"/>
                <a:gd name="connsiteY676" fmla="*/ 5712077 h 6502547"/>
                <a:gd name="connsiteX677" fmla="*/ 5468913 w 5758883"/>
                <a:gd name="connsiteY677" fmla="*/ 5706136 h 6502547"/>
                <a:gd name="connsiteX678" fmla="*/ 5492244 w 5758883"/>
                <a:gd name="connsiteY678" fmla="*/ 5682505 h 6502547"/>
                <a:gd name="connsiteX679" fmla="*/ 5486378 w 5758883"/>
                <a:gd name="connsiteY679" fmla="*/ 5635380 h 6502547"/>
                <a:gd name="connsiteX680" fmla="*/ 5468913 w 5758883"/>
                <a:gd name="connsiteY680" fmla="*/ 5611749 h 6502547"/>
                <a:gd name="connsiteX681" fmla="*/ 5468913 w 5758883"/>
                <a:gd name="connsiteY681" fmla="*/ 5576371 h 6502547"/>
                <a:gd name="connsiteX682" fmla="*/ 5503843 w 5758883"/>
                <a:gd name="connsiteY682" fmla="*/ 5570430 h 6502547"/>
                <a:gd name="connsiteX683" fmla="*/ 5532907 w 5758883"/>
                <a:gd name="connsiteY683" fmla="*/ 5552741 h 6502547"/>
                <a:gd name="connsiteX684" fmla="*/ 5591167 w 5758883"/>
                <a:gd name="connsiteY684" fmla="*/ 5499674 h 6502547"/>
                <a:gd name="connsiteX685" fmla="*/ 5626097 w 5758883"/>
                <a:gd name="connsiteY685" fmla="*/ 5464295 h 6502547"/>
                <a:gd name="connsiteX686" fmla="*/ 5655161 w 5758883"/>
                <a:gd name="connsiteY686" fmla="*/ 5464295 h 6502547"/>
                <a:gd name="connsiteX687" fmla="*/ 5672626 w 5758883"/>
                <a:gd name="connsiteY687" fmla="*/ 5470237 h 6502547"/>
                <a:gd name="connsiteX688" fmla="*/ 5690090 w 5758883"/>
                <a:gd name="connsiteY688" fmla="*/ 5452548 h 6502547"/>
                <a:gd name="connsiteX689" fmla="*/ 5713422 w 5758883"/>
                <a:gd name="connsiteY689" fmla="*/ 5422976 h 6502547"/>
                <a:gd name="connsiteX690" fmla="*/ 5713422 w 5758883"/>
                <a:gd name="connsiteY690" fmla="*/ 5387598 h 6502547"/>
                <a:gd name="connsiteX691" fmla="*/ 5695957 w 5758883"/>
                <a:gd name="connsiteY691" fmla="*/ 5352220 h 6502547"/>
                <a:gd name="connsiteX692" fmla="*/ 5730887 w 5758883"/>
                <a:gd name="connsiteY692" fmla="*/ 5322783 h 6502547"/>
                <a:gd name="connsiteX693" fmla="*/ 5758884 w 5758883"/>
                <a:gd name="connsiteY693" fmla="*/ 5341687 h 6502547"/>
                <a:gd name="connsiteX694" fmla="*/ 5758884 w 5758883"/>
                <a:gd name="connsiteY694" fmla="*/ 5308065 h 6502547"/>
                <a:gd name="connsiteX695" fmla="*/ 5730887 w 5758883"/>
                <a:gd name="connsiteY695" fmla="*/ 5275657 h 6502547"/>
                <a:gd name="connsiteX696" fmla="*/ 5695957 w 5758883"/>
                <a:gd name="connsiteY696" fmla="*/ 5234338 h 6502547"/>
                <a:gd name="connsiteX697" fmla="*/ 5713422 w 5758883"/>
                <a:gd name="connsiteY697" fmla="*/ 5193018 h 6502547"/>
                <a:gd name="connsiteX698" fmla="*/ 5758884 w 5758883"/>
                <a:gd name="connsiteY698" fmla="*/ 5165337 h 6502547"/>
                <a:gd name="connsiteX699" fmla="*/ 5758884 w 5758883"/>
                <a:gd name="connsiteY699" fmla="*/ 0 h 6502547"/>
                <a:gd name="connsiteX700" fmla="*/ 723260 w 5758883"/>
                <a:gd name="connsiteY700" fmla="*/ 0 h 6502547"/>
                <a:gd name="connsiteX701" fmla="*/ 704862 w 5758883"/>
                <a:gd name="connsiteY701" fmla="*/ 102759 h 6502547"/>
                <a:gd name="connsiteX702" fmla="*/ 710728 w 5758883"/>
                <a:gd name="connsiteY702" fmla="*/ 138137 h 650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</a:cxnLst>
              <a:rect l="l" t="t" r="r" b="b"/>
              <a:pathLst>
                <a:path w="5758883" h="6502547">
                  <a:moveTo>
                    <a:pt x="710595" y="138272"/>
                  </a:moveTo>
                  <a:lnTo>
                    <a:pt x="739658" y="173650"/>
                  </a:lnTo>
                  <a:lnTo>
                    <a:pt x="757123" y="191339"/>
                  </a:lnTo>
                  <a:lnTo>
                    <a:pt x="762989" y="220776"/>
                  </a:lnTo>
                  <a:lnTo>
                    <a:pt x="762989" y="309221"/>
                  </a:lnTo>
                  <a:lnTo>
                    <a:pt x="768855" y="350540"/>
                  </a:lnTo>
                  <a:lnTo>
                    <a:pt x="780454" y="391860"/>
                  </a:lnTo>
                  <a:lnTo>
                    <a:pt x="797919" y="433179"/>
                  </a:lnTo>
                  <a:lnTo>
                    <a:pt x="797919" y="480305"/>
                  </a:lnTo>
                  <a:lnTo>
                    <a:pt x="786320" y="539313"/>
                  </a:lnTo>
                  <a:lnTo>
                    <a:pt x="745524" y="539313"/>
                  </a:lnTo>
                  <a:lnTo>
                    <a:pt x="716327" y="480305"/>
                  </a:lnTo>
                  <a:lnTo>
                    <a:pt x="692996" y="427238"/>
                  </a:lnTo>
                  <a:lnTo>
                    <a:pt x="675532" y="385918"/>
                  </a:lnTo>
                  <a:lnTo>
                    <a:pt x="681398" y="368229"/>
                  </a:lnTo>
                  <a:lnTo>
                    <a:pt x="681398" y="332851"/>
                  </a:lnTo>
                  <a:lnTo>
                    <a:pt x="629003" y="332851"/>
                  </a:lnTo>
                  <a:lnTo>
                    <a:pt x="599806" y="326910"/>
                  </a:lnTo>
                  <a:lnTo>
                    <a:pt x="594073" y="291532"/>
                  </a:lnTo>
                  <a:lnTo>
                    <a:pt x="588207" y="244271"/>
                  </a:lnTo>
                  <a:lnTo>
                    <a:pt x="559010" y="202951"/>
                  </a:lnTo>
                  <a:lnTo>
                    <a:pt x="535679" y="173515"/>
                  </a:lnTo>
                  <a:lnTo>
                    <a:pt x="500749" y="114506"/>
                  </a:lnTo>
                  <a:lnTo>
                    <a:pt x="477418" y="96817"/>
                  </a:lnTo>
                  <a:lnTo>
                    <a:pt x="250241" y="96817"/>
                  </a:lnTo>
                  <a:lnTo>
                    <a:pt x="308502" y="138137"/>
                  </a:lnTo>
                  <a:lnTo>
                    <a:pt x="343432" y="167573"/>
                  </a:lnTo>
                  <a:lnTo>
                    <a:pt x="372629" y="191204"/>
                  </a:lnTo>
                  <a:lnTo>
                    <a:pt x="395960" y="220640"/>
                  </a:lnTo>
                  <a:lnTo>
                    <a:pt x="419291" y="261960"/>
                  </a:lnTo>
                  <a:lnTo>
                    <a:pt x="413425" y="297338"/>
                  </a:lnTo>
                  <a:lnTo>
                    <a:pt x="384228" y="332716"/>
                  </a:lnTo>
                  <a:lnTo>
                    <a:pt x="349298" y="350405"/>
                  </a:lnTo>
                  <a:lnTo>
                    <a:pt x="331833" y="385783"/>
                  </a:lnTo>
                  <a:lnTo>
                    <a:pt x="331833" y="444792"/>
                  </a:lnTo>
                  <a:lnTo>
                    <a:pt x="320234" y="491918"/>
                  </a:lnTo>
                  <a:lnTo>
                    <a:pt x="279438" y="515548"/>
                  </a:lnTo>
                  <a:lnTo>
                    <a:pt x="238642" y="497859"/>
                  </a:lnTo>
                  <a:lnTo>
                    <a:pt x="180382" y="456539"/>
                  </a:lnTo>
                  <a:lnTo>
                    <a:pt x="40663" y="456539"/>
                  </a:lnTo>
                  <a:lnTo>
                    <a:pt x="11599" y="485976"/>
                  </a:lnTo>
                  <a:lnTo>
                    <a:pt x="0" y="521354"/>
                  </a:lnTo>
                  <a:lnTo>
                    <a:pt x="46529" y="562674"/>
                  </a:lnTo>
                  <a:lnTo>
                    <a:pt x="87324" y="603993"/>
                  </a:lnTo>
                  <a:lnTo>
                    <a:pt x="145585" y="621682"/>
                  </a:lnTo>
                  <a:lnTo>
                    <a:pt x="180515" y="627624"/>
                  </a:lnTo>
                  <a:lnTo>
                    <a:pt x="256241" y="633565"/>
                  </a:lnTo>
                  <a:lnTo>
                    <a:pt x="326100" y="627624"/>
                  </a:lnTo>
                  <a:lnTo>
                    <a:pt x="343565" y="598052"/>
                  </a:lnTo>
                  <a:lnTo>
                    <a:pt x="366896" y="592111"/>
                  </a:lnTo>
                  <a:lnTo>
                    <a:pt x="384361" y="615741"/>
                  </a:lnTo>
                  <a:lnTo>
                    <a:pt x="419291" y="633430"/>
                  </a:lnTo>
                  <a:lnTo>
                    <a:pt x="477552" y="633430"/>
                  </a:lnTo>
                  <a:lnTo>
                    <a:pt x="553277" y="645178"/>
                  </a:lnTo>
                  <a:lnTo>
                    <a:pt x="611538" y="639236"/>
                  </a:lnTo>
                  <a:lnTo>
                    <a:pt x="681398" y="656925"/>
                  </a:lnTo>
                  <a:lnTo>
                    <a:pt x="727926" y="686497"/>
                  </a:lnTo>
                  <a:lnTo>
                    <a:pt x="733792" y="715934"/>
                  </a:lnTo>
                  <a:lnTo>
                    <a:pt x="704729" y="751312"/>
                  </a:lnTo>
                  <a:lnTo>
                    <a:pt x="582474" y="751312"/>
                  </a:lnTo>
                  <a:lnTo>
                    <a:pt x="524214" y="715934"/>
                  </a:lnTo>
                  <a:lnTo>
                    <a:pt x="489284" y="727682"/>
                  </a:lnTo>
                  <a:lnTo>
                    <a:pt x="436889" y="739429"/>
                  </a:lnTo>
                  <a:lnTo>
                    <a:pt x="396093" y="757118"/>
                  </a:lnTo>
                  <a:lnTo>
                    <a:pt x="372762" y="774807"/>
                  </a:lnTo>
                  <a:lnTo>
                    <a:pt x="378628" y="816127"/>
                  </a:lnTo>
                  <a:lnTo>
                    <a:pt x="407692" y="839757"/>
                  </a:lnTo>
                  <a:lnTo>
                    <a:pt x="454221" y="863388"/>
                  </a:lnTo>
                  <a:lnTo>
                    <a:pt x="477552" y="887018"/>
                  </a:lnTo>
                  <a:lnTo>
                    <a:pt x="465953" y="910648"/>
                  </a:lnTo>
                  <a:lnTo>
                    <a:pt x="419424" y="934279"/>
                  </a:lnTo>
                  <a:lnTo>
                    <a:pt x="396093" y="957909"/>
                  </a:lnTo>
                  <a:lnTo>
                    <a:pt x="401959" y="987481"/>
                  </a:lnTo>
                  <a:lnTo>
                    <a:pt x="431156" y="1005170"/>
                  </a:lnTo>
                  <a:lnTo>
                    <a:pt x="419558" y="1040548"/>
                  </a:lnTo>
                  <a:lnTo>
                    <a:pt x="419558" y="1070120"/>
                  </a:lnTo>
                  <a:lnTo>
                    <a:pt x="413691" y="1099557"/>
                  </a:lnTo>
                  <a:lnTo>
                    <a:pt x="425290" y="1129128"/>
                  </a:lnTo>
                  <a:lnTo>
                    <a:pt x="436889" y="1152759"/>
                  </a:lnTo>
                  <a:lnTo>
                    <a:pt x="454354" y="1170448"/>
                  </a:lnTo>
                  <a:lnTo>
                    <a:pt x="471819" y="1176389"/>
                  </a:lnTo>
                  <a:lnTo>
                    <a:pt x="512615" y="1176389"/>
                  </a:lnTo>
                  <a:lnTo>
                    <a:pt x="530080" y="1211767"/>
                  </a:lnTo>
                  <a:lnTo>
                    <a:pt x="530080" y="1247145"/>
                  </a:lnTo>
                  <a:lnTo>
                    <a:pt x="559143" y="1294406"/>
                  </a:lnTo>
                  <a:lnTo>
                    <a:pt x="559143" y="1329784"/>
                  </a:lnTo>
                  <a:lnTo>
                    <a:pt x="530080" y="1371104"/>
                  </a:lnTo>
                  <a:lnTo>
                    <a:pt x="553411" y="1400540"/>
                  </a:lnTo>
                  <a:lnTo>
                    <a:pt x="547545" y="1424171"/>
                  </a:lnTo>
                  <a:lnTo>
                    <a:pt x="530080" y="1459549"/>
                  </a:lnTo>
                  <a:lnTo>
                    <a:pt x="512615" y="1518558"/>
                  </a:lnTo>
                  <a:lnTo>
                    <a:pt x="541678" y="1530305"/>
                  </a:lnTo>
                  <a:lnTo>
                    <a:pt x="565009" y="1571625"/>
                  </a:lnTo>
                  <a:lnTo>
                    <a:pt x="594207" y="1583372"/>
                  </a:lnTo>
                  <a:lnTo>
                    <a:pt x="640735" y="1595120"/>
                  </a:lnTo>
                  <a:lnTo>
                    <a:pt x="629136" y="1648187"/>
                  </a:lnTo>
                  <a:lnTo>
                    <a:pt x="658200" y="1648187"/>
                  </a:lnTo>
                  <a:lnTo>
                    <a:pt x="693130" y="1665876"/>
                  </a:lnTo>
                  <a:lnTo>
                    <a:pt x="710595" y="1689507"/>
                  </a:lnTo>
                  <a:lnTo>
                    <a:pt x="728060" y="1713137"/>
                  </a:lnTo>
                  <a:lnTo>
                    <a:pt x="710595" y="1748515"/>
                  </a:lnTo>
                  <a:lnTo>
                    <a:pt x="681531" y="1795776"/>
                  </a:lnTo>
                  <a:lnTo>
                    <a:pt x="675665" y="1825213"/>
                  </a:lnTo>
                  <a:lnTo>
                    <a:pt x="693130" y="1854784"/>
                  </a:lnTo>
                  <a:lnTo>
                    <a:pt x="716461" y="1890163"/>
                  </a:lnTo>
                  <a:lnTo>
                    <a:pt x="733926" y="1919599"/>
                  </a:lnTo>
                  <a:lnTo>
                    <a:pt x="745524" y="1966725"/>
                  </a:lnTo>
                  <a:lnTo>
                    <a:pt x="751391" y="2008045"/>
                  </a:lnTo>
                  <a:lnTo>
                    <a:pt x="733926" y="2043423"/>
                  </a:lnTo>
                  <a:lnTo>
                    <a:pt x="693130" y="2049364"/>
                  </a:lnTo>
                  <a:lnTo>
                    <a:pt x="652334" y="2019792"/>
                  </a:lnTo>
                  <a:lnTo>
                    <a:pt x="617404" y="1990355"/>
                  </a:lnTo>
                  <a:lnTo>
                    <a:pt x="582474" y="1937288"/>
                  </a:lnTo>
                  <a:lnTo>
                    <a:pt x="535946" y="1954977"/>
                  </a:lnTo>
                  <a:lnTo>
                    <a:pt x="501016" y="1943230"/>
                  </a:lnTo>
                  <a:lnTo>
                    <a:pt x="466086" y="1919599"/>
                  </a:lnTo>
                  <a:lnTo>
                    <a:pt x="425290" y="1919599"/>
                  </a:lnTo>
                  <a:lnTo>
                    <a:pt x="378762" y="1907852"/>
                  </a:lnTo>
                  <a:lnTo>
                    <a:pt x="343832" y="1913793"/>
                  </a:lnTo>
                  <a:lnTo>
                    <a:pt x="332233" y="1949171"/>
                  </a:lnTo>
                  <a:lnTo>
                    <a:pt x="361430" y="1978608"/>
                  </a:lnTo>
                  <a:lnTo>
                    <a:pt x="378895" y="2031675"/>
                  </a:lnTo>
                  <a:lnTo>
                    <a:pt x="367296" y="2072994"/>
                  </a:lnTo>
                  <a:lnTo>
                    <a:pt x="320768" y="2096625"/>
                  </a:lnTo>
                  <a:lnTo>
                    <a:pt x="309169" y="2132003"/>
                  </a:lnTo>
                  <a:lnTo>
                    <a:pt x="332500" y="2161440"/>
                  </a:lnTo>
                  <a:lnTo>
                    <a:pt x="367429" y="2185070"/>
                  </a:lnTo>
                  <a:lnTo>
                    <a:pt x="379028" y="2244079"/>
                  </a:lnTo>
                  <a:lnTo>
                    <a:pt x="408092" y="2267709"/>
                  </a:lnTo>
                  <a:lnTo>
                    <a:pt x="448888" y="2314835"/>
                  </a:lnTo>
                  <a:lnTo>
                    <a:pt x="478085" y="2338465"/>
                  </a:lnTo>
                  <a:lnTo>
                    <a:pt x="530480" y="2362096"/>
                  </a:lnTo>
                  <a:lnTo>
                    <a:pt x="565409" y="2397474"/>
                  </a:lnTo>
                  <a:lnTo>
                    <a:pt x="571276" y="2450541"/>
                  </a:lnTo>
                  <a:lnTo>
                    <a:pt x="606205" y="2462289"/>
                  </a:lnTo>
                  <a:lnTo>
                    <a:pt x="670332" y="2485919"/>
                  </a:lnTo>
                  <a:lnTo>
                    <a:pt x="664466" y="2527238"/>
                  </a:lnTo>
                  <a:lnTo>
                    <a:pt x="635402" y="2550869"/>
                  </a:lnTo>
                  <a:lnTo>
                    <a:pt x="594606" y="2580441"/>
                  </a:lnTo>
                  <a:lnTo>
                    <a:pt x="565409" y="2633508"/>
                  </a:lnTo>
                  <a:lnTo>
                    <a:pt x="588740" y="2668886"/>
                  </a:lnTo>
                  <a:lnTo>
                    <a:pt x="571276" y="2727894"/>
                  </a:lnTo>
                  <a:lnTo>
                    <a:pt x="553811" y="2775020"/>
                  </a:lnTo>
                  <a:lnTo>
                    <a:pt x="588740" y="2822146"/>
                  </a:lnTo>
                  <a:lnTo>
                    <a:pt x="635269" y="2839835"/>
                  </a:lnTo>
                  <a:lnTo>
                    <a:pt x="658600" y="2875213"/>
                  </a:lnTo>
                  <a:lnTo>
                    <a:pt x="681931" y="2904650"/>
                  </a:lnTo>
                  <a:lnTo>
                    <a:pt x="716861" y="2904650"/>
                  </a:lnTo>
                  <a:lnTo>
                    <a:pt x="751791" y="2910591"/>
                  </a:lnTo>
                  <a:lnTo>
                    <a:pt x="769255" y="2940163"/>
                  </a:lnTo>
                  <a:lnTo>
                    <a:pt x="780854" y="2963793"/>
                  </a:lnTo>
                  <a:lnTo>
                    <a:pt x="810051" y="2999171"/>
                  </a:lnTo>
                  <a:lnTo>
                    <a:pt x="827516" y="2987424"/>
                  </a:lnTo>
                  <a:lnTo>
                    <a:pt x="821650" y="2957987"/>
                  </a:lnTo>
                  <a:lnTo>
                    <a:pt x="821650" y="2928415"/>
                  </a:lnTo>
                  <a:lnTo>
                    <a:pt x="844981" y="2904785"/>
                  </a:lnTo>
                  <a:lnTo>
                    <a:pt x="908975" y="2887096"/>
                  </a:lnTo>
                  <a:lnTo>
                    <a:pt x="932306" y="2863465"/>
                  </a:lnTo>
                  <a:lnTo>
                    <a:pt x="967235" y="2875213"/>
                  </a:lnTo>
                  <a:lnTo>
                    <a:pt x="996299" y="2898843"/>
                  </a:lnTo>
                  <a:lnTo>
                    <a:pt x="990433" y="2928280"/>
                  </a:lnTo>
                  <a:lnTo>
                    <a:pt x="932172" y="2910591"/>
                  </a:lnTo>
                  <a:lnTo>
                    <a:pt x="908841" y="2922339"/>
                  </a:lnTo>
                  <a:lnTo>
                    <a:pt x="879778" y="2945969"/>
                  </a:lnTo>
                  <a:lnTo>
                    <a:pt x="873912" y="2975406"/>
                  </a:lnTo>
                  <a:lnTo>
                    <a:pt x="868045" y="3022532"/>
                  </a:lnTo>
                  <a:lnTo>
                    <a:pt x="902975" y="3034279"/>
                  </a:lnTo>
                  <a:lnTo>
                    <a:pt x="932172" y="3040221"/>
                  </a:lnTo>
                  <a:lnTo>
                    <a:pt x="949637" y="3069657"/>
                  </a:lnTo>
                  <a:lnTo>
                    <a:pt x="967102" y="3110977"/>
                  </a:lnTo>
                  <a:lnTo>
                    <a:pt x="996166" y="3134607"/>
                  </a:lnTo>
                  <a:lnTo>
                    <a:pt x="1036962" y="3128666"/>
                  </a:lnTo>
                  <a:lnTo>
                    <a:pt x="1066159" y="3158238"/>
                  </a:lnTo>
                  <a:lnTo>
                    <a:pt x="1083624" y="3205364"/>
                  </a:lnTo>
                  <a:lnTo>
                    <a:pt x="1060293" y="3234935"/>
                  </a:lnTo>
                  <a:lnTo>
                    <a:pt x="1060293" y="3276255"/>
                  </a:lnTo>
                  <a:lnTo>
                    <a:pt x="1089356" y="3276255"/>
                  </a:lnTo>
                  <a:lnTo>
                    <a:pt x="1106821" y="3305827"/>
                  </a:lnTo>
                  <a:lnTo>
                    <a:pt x="1124286" y="3358894"/>
                  </a:lnTo>
                  <a:lnTo>
                    <a:pt x="1124286" y="3388330"/>
                  </a:lnTo>
                  <a:lnTo>
                    <a:pt x="1100955" y="3394272"/>
                  </a:lnTo>
                  <a:lnTo>
                    <a:pt x="1083490" y="3370641"/>
                  </a:lnTo>
                  <a:lnTo>
                    <a:pt x="1066025" y="3347011"/>
                  </a:lnTo>
                  <a:lnTo>
                    <a:pt x="1019497" y="3382389"/>
                  </a:lnTo>
                  <a:lnTo>
                    <a:pt x="1019497" y="3400078"/>
                  </a:lnTo>
                  <a:lnTo>
                    <a:pt x="1054427" y="3429650"/>
                  </a:lnTo>
                  <a:lnTo>
                    <a:pt x="1089356" y="3441398"/>
                  </a:lnTo>
                  <a:lnTo>
                    <a:pt x="1066025" y="3465028"/>
                  </a:lnTo>
                  <a:lnTo>
                    <a:pt x="1042694" y="3500406"/>
                  </a:lnTo>
                  <a:lnTo>
                    <a:pt x="1066025" y="3535784"/>
                  </a:lnTo>
                  <a:lnTo>
                    <a:pt x="1100955" y="3524036"/>
                  </a:lnTo>
                  <a:lnTo>
                    <a:pt x="1124286" y="3535784"/>
                  </a:lnTo>
                  <a:lnTo>
                    <a:pt x="1153483" y="3571162"/>
                  </a:lnTo>
                  <a:lnTo>
                    <a:pt x="1182547" y="3565221"/>
                  </a:lnTo>
                  <a:lnTo>
                    <a:pt x="1217477" y="3535784"/>
                  </a:lnTo>
                  <a:lnTo>
                    <a:pt x="1211611" y="3512154"/>
                  </a:lnTo>
                  <a:lnTo>
                    <a:pt x="1229076" y="3482582"/>
                  </a:lnTo>
                  <a:lnTo>
                    <a:pt x="1287336" y="3482582"/>
                  </a:lnTo>
                  <a:lnTo>
                    <a:pt x="1293202" y="3435456"/>
                  </a:lnTo>
                  <a:lnTo>
                    <a:pt x="1322266" y="3405884"/>
                  </a:lnTo>
                  <a:lnTo>
                    <a:pt x="1310667" y="3364565"/>
                  </a:lnTo>
                  <a:lnTo>
                    <a:pt x="1281604" y="3346876"/>
                  </a:lnTo>
                  <a:lnTo>
                    <a:pt x="1281604" y="3323246"/>
                  </a:lnTo>
                  <a:lnTo>
                    <a:pt x="1322399" y="3317304"/>
                  </a:lnTo>
                  <a:lnTo>
                    <a:pt x="1333998" y="3281926"/>
                  </a:lnTo>
                  <a:lnTo>
                    <a:pt x="1333998" y="3234800"/>
                  </a:lnTo>
                  <a:lnTo>
                    <a:pt x="1374794" y="3264237"/>
                  </a:lnTo>
                  <a:lnTo>
                    <a:pt x="1403858" y="3240607"/>
                  </a:lnTo>
                  <a:lnTo>
                    <a:pt x="1415457" y="3134472"/>
                  </a:lnTo>
                  <a:cubicBezTo>
                    <a:pt x="1415457" y="3134472"/>
                    <a:pt x="1421323" y="3110842"/>
                    <a:pt x="1409591" y="3105036"/>
                  </a:cubicBezTo>
                  <a:cubicBezTo>
                    <a:pt x="1397992" y="3099094"/>
                    <a:pt x="1403725" y="3040221"/>
                    <a:pt x="1403725" y="3040221"/>
                  </a:cubicBezTo>
                  <a:lnTo>
                    <a:pt x="1392126" y="3022532"/>
                  </a:lnTo>
                  <a:lnTo>
                    <a:pt x="1368795" y="3010784"/>
                  </a:lnTo>
                  <a:lnTo>
                    <a:pt x="1351330" y="2981212"/>
                  </a:lnTo>
                  <a:lnTo>
                    <a:pt x="1368795" y="2957582"/>
                  </a:lnTo>
                  <a:lnTo>
                    <a:pt x="1409591" y="2963388"/>
                  </a:lnTo>
                  <a:lnTo>
                    <a:pt x="1450386" y="2963388"/>
                  </a:lnTo>
                  <a:lnTo>
                    <a:pt x="1415457" y="2922069"/>
                  </a:lnTo>
                  <a:lnTo>
                    <a:pt x="1403858" y="2880749"/>
                  </a:lnTo>
                  <a:lnTo>
                    <a:pt x="1462119" y="2898438"/>
                  </a:lnTo>
                  <a:lnTo>
                    <a:pt x="1491316" y="2945564"/>
                  </a:lnTo>
                  <a:lnTo>
                    <a:pt x="1479717" y="2980942"/>
                  </a:lnTo>
                  <a:lnTo>
                    <a:pt x="1520513" y="2980942"/>
                  </a:lnTo>
                  <a:lnTo>
                    <a:pt x="1549710" y="2945564"/>
                  </a:lnTo>
                  <a:lnTo>
                    <a:pt x="1561309" y="2915992"/>
                  </a:lnTo>
                  <a:lnTo>
                    <a:pt x="1572907" y="2886556"/>
                  </a:lnTo>
                  <a:lnTo>
                    <a:pt x="1619436" y="2915992"/>
                  </a:lnTo>
                  <a:lnTo>
                    <a:pt x="1648500" y="2933681"/>
                  </a:lnTo>
                  <a:lnTo>
                    <a:pt x="1683430" y="2933681"/>
                  </a:lnTo>
                  <a:lnTo>
                    <a:pt x="1712627" y="2904110"/>
                  </a:lnTo>
                  <a:lnTo>
                    <a:pt x="1741824" y="2880479"/>
                  </a:lnTo>
                  <a:lnTo>
                    <a:pt x="1765155" y="2874538"/>
                  </a:lnTo>
                  <a:lnTo>
                    <a:pt x="1759289" y="2845101"/>
                  </a:lnTo>
                  <a:lnTo>
                    <a:pt x="1741824" y="2803782"/>
                  </a:lnTo>
                  <a:lnTo>
                    <a:pt x="1759289" y="2780151"/>
                  </a:lnTo>
                  <a:lnTo>
                    <a:pt x="1788486" y="2786093"/>
                  </a:lnTo>
                  <a:lnTo>
                    <a:pt x="1835014" y="2768404"/>
                  </a:lnTo>
                  <a:lnTo>
                    <a:pt x="1864078" y="2721278"/>
                  </a:lnTo>
                  <a:lnTo>
                    <a:pt x="1893142" y="2685900"/>
                  </a:lnTo>
                  <a:lnTo>
                    <a:pt x="1916473" y="2662269"/>
                  </a:lnTo>
                  <a:lnTo>
                    <a:pt x="1968867" y="2615144"/>
                  </a:lnTo>
                  <a:lnTo>
                    <a:pt x="2003797" y="2615144"/>
                  </a:lnTo>
                  <a:lnTo>
                    <a:pt x="2021262" y="2650522"/>
                  </a:lnTo>
                  <a:lnTo>
                    <a:pt x="2015529" y="2703589"/>
                  </a:lnTo>
                  <a:lnTo>
                    <a:pt x="1992198" y="2727219"/>
                  </a:lnTo>
                  <a:lnTo>
                    <a:pt x="1998064" y="2768539"/>
                  </a:lnTo>
                  <a:lnTo>
                    <a:pt x="1992198" y="2833353"/>
                  </a:lnTo>
                  <a:lnTo>
                    <a:pt x="1957268" y="2827412"/>
                  </a:lnTo>
                  <a:lnTo>
                    <a:pt x="1928205" y="2851043"/>
                  </a:lnTo>
                  <a:lnTo>
                    <a:pt x="1934071" y="2886420"/>
                  </a:lnTo>
                  <a:lnTo>
                    <a:pt x="1980600" y="2892362"/>
                  </a:lnTo>
                  <a:lnTo>
                    <a:pt x="1980600" y="2921799"/>
                  </a:lnTo>
                  <a:lnTo>
                    <a:pt x="1951403" y="2951370"/>
                  </a:lnTo>
                  <a:lnTo>
                    <a:pt x="1916473" y="2921799"/>
                  </a:lnTo>
                  <a:lnTo>
                    <a:pt x="1875677" y="2933546"/>
                  </a:lnTo>
                  <a:lnTo>
                    <a:pt x="1893142" y="2992555"/>
                  </a:lnTo>
                  <a:lnTo>
                    <a:pt x="1899008" y="3021991"/>
                  </a:lnTo>
                  <a:lnTo>
                    <a:pt x="1869944" y="3045622"/>
                  </a:lnTo>
                  <a:lnTo>
                    <a:pt x="1858345" y="3086941"/>
                  </a:lnTo>
                  <a:lnTo>
                    <a:pt x="1864211" y="3134067"/>
                  </a:lnTo>
                  <a:lnTo>
                    <a:pt x="1916606" y="3140009"/>
                  </a:lnTo>
                  <a:lnTo>
                    <a:pt x="1899141" y="3163639"/>
                  </a:lnTo>
                  <a:lnTo>
                    <a:pt x="1870077" y="3175387"/>
                  </a:lnTo>
                  <a:lnTo>
                    <a:pt x="1870077" y="3234395"/>
                  </a:lnTo>
                  <a:lnTo>
                    <a:pt x="1899141" y="3258026"/>
                  </a:lnTo>
                  <a:lnTo>
                    <a:pt x="1887542" y="3311093"/>
                  </a:lnTo>
                  <a:lnTo>
                    <a:pt x="1858479" y="3346471"/>
                  </a:lnTo>
                  <a:lnTo>
                    <a:pt x="1835147" y="3399538"/>
                  </a:lnTo>
                  <a:lnTo>
                    <a:pt x="1835147" y="3429110"/>
                  </a:lnTo>
                  <a:lnTo>
                    <a:pt x="1805950" y="3464488"/>
                  </a:lnTo>
                  <a:lnTo>
                    <a:pt x="1782620" y="3494060"/>
                  </a:lnTo>
                  <a:lnTo>
                    <a:pt x="1788486" y="3553068"/>
                  </a:lnTo>
                  <a:lnTo>
                    <a:pt x="1776887" y="3594387"/>
                  </a:lnTo>
                  <a:lnTo>
                    <a:pt x="1683696" y="3606135"/>
                  </a:lnTo>
                  <a:lnTo>
                    <a:pt x="1619703" y="3612077"/>
                  </a:lnTo>
                  <a:lnTo>
                    <a:pt x="1573174" y="3623824"/>
                  </a:lnTo>
                  <a:lnTo>
                    <a:pt x="1555709" y="3665144"/>
                  </a:lnTo>
                  <a:lnTo>
                    <a:pt x="1579040" y="3718211"/>
                  </a:lnTo>
                  <a:lnTo>
                    <a:pt x="1613970" y="3753589"/>
                  </a:lnTo>
                  <a:lnTo>
                    <a:pt x="1666365" y="3771278"/>
                  </a:lnTo>
                  <a:lnTo>
                    <a:pt x="1666365" y="3735900"/>
                  </a:lnTo>
                  <a:lnTo>
                    <a:pt x="1654766" y="3682833"/>
                  </a:lnTo>
                  <a:lnTo>
                    <a:pt x="1695562" y="3641513"/>
                  </a:lnTo>
                  <a:lnTo>
                    <a:pt x="1713027" y="3623824"/>
                  </a:lnTo>
                  <a:lnTo>
                    <a:pt x="1747956" y="3641513"/>
                  </a:lnTo>
                  <a:lnTo>
                    <a:pt x="1782886" y="3688639"/>
                  </a:lnTo>
                  <a:lnTo>
                    <a:pt x="1817816" y="3665009"/>
                  </a:lnTo>
                  <a:lnTo>
                    <a:pt x="1847013" y="3629630"/>
                  </a:lnTo>
                  <a:lnTo>
                    <a:pt x="1864478" y="3606000"/>
                  </a:lnTo>
                  <a:lnTo>
                    <a:pt x="1893542" y="3629630"/>
                  </a:lnTo>
                  <a:lnTo>
                    <a:pt x="1940070" y="3647320"/>
                  </a:lnTo>
                  <a:lnTo>
                    <a:pt x="1975000" y="3676756"/>
                  </a:lnTo>
                  <a:lnTo>
                    <a:pt x="2015796" y="3706328"/>
                  </a:lnTo>
                  <a:lnTo>
                    <a:pt x="2033261" y="3747648"/>
                  </a:lnTo>
                  <a:lnTo>
                    <a:pt x="2079789" y="3771278"/>
                  </a:lnTo>
                  <a:lnTo>
                    <a:pt x="2103120" y="3741841"/>
                  </a:lnTo>
                  <a:lnTo>
                    <a:pt x="2138050" y="3741841"/>
                  </a:lnTo>
                  <a:lnTo>
                    <a:pt x="2108987" y="3694580"/>
                  </a:lnTo>
                  <a:lnTo>
                    <a:pt x="2097388" y="3647455"/>
                  </a:lnTo>
                  <a:lnTo>
                    <a:pt x="2068324" y="3612077"/>
                  </a:lnTo>
                  <a:lnTo>
                    <a:pt x="2050859" y="3582640"/>
                  </a:lnTo>
                  <a:lnTo>
                    <a:pt x="2044993" y="3523631"/>
                  </a:lnTo>
                  <a:lnTo>
                    <a:pt x="2039127" y="3476371"/>
                  </a:lnTo>
                  <a:lnTo>
                    <a:pt x="2074057" y="3440992"/>
                  </a:lnTo>
                  <a:lnTo>
                    <a:pt x="2027395" y="3393867"/>
                  </a:lnTo>
                  <a:lnTo>
                    <a:pt x="2044859" y="3340799"/>
                  </a:lnTo>
                  <a:lnTo>
                    <a:pt x="2038994" y="3287732"/>
                  </a:lnTo>
                  <a:lnTo>
                    <a:pt x="2073923" y="3287732"/>
                  </a:lnTo>
                  <a:lnTo>
                    <a:pt x="2079789" y="3340799"/>
                  </a:lnTo>
                  <a:lnTo>
                    <a:pt x="2079789" y="3393867"/>
                  </a:lnTo>
                  <a:lnTo>
                    <a:pt x="2103120" y="3370236"/>
                  </a:lnTo>
                  <a:lnTo>
                    <a:pt x="2138050" y="3346606"/>
                  </a:lnTo>
                  <a:lnTo>
                    <a:pt x="2172980" y="3370236"/>
                  </a:lnTo>
                  <a:lnTo>
                    <a:pt x="2190445" y="3423303"/>
                  </a:lnTo>
                  <a:lnTo>
                    <a:pt x="2178846" y="3464623"/>
                  </a:lnTo>
                  <a:lnTo>
                    <a:pt x="2208043" y="3505942"/>
                  </a:lnTo>
                  <a:lnTo>
                    <a:pt x="2237107" y="3547262"/>
                  </a:lnTo>
                  <a:lnTo>
                    <a:pt x="2266304" y="3582640"/>
                  </a:lnTo>
                  <a:lnTo>
                    <a:pt x="2277903" y="3541320"/>
                  </a:lnTo>
                  <a:lnTo>
                    <a:pt x="2254572" y="3500001"/>
                  </a:lnTo>
                  <a:lnTo>
                    <a:pt x="2277903" y="3464623"/>
                  </a:lnTo>
                  <a:lnTo>
                    <a:pt x="2277903" y="3399808"/>
                  </a:lnTo>
                  <a:lnTo>
                    <a:pt x="2301234" y="3376178"/>
                  </a:lnTo>
                  <a:lnTo>
                    <a:pt x="2342029" y="3405614"/>
                  </a:lnTo>
                  <a:lnTo>
                    <a:pt x="2342029" y="3452875"/>
                  </a:lnTo>
                  <a:lnTo>
                    <a:pt x="2353628" y="3494195"/>
                  </a:lnTo>
                  <a:lnTo>
                    <a:pt x="2336164" y="3535514"/>
                  </a:lnTo>
                  <a:lnTo>
                    <a:pt x="2312832" y="3582640"/>
                  </a:lnTo>
                  <a:lnTo>
                    <a:pt x="2353628" y="3623959"/>
                  </a:lnTo>
                  <a:lnTo>
                    <a:pt x="2400157" y="3629901"/>
                  </a:lnTo>
                  <a:lnTo>
                    <a:pt x="2429354" y="3588581"/>
                  </a:lnTo>
                  <a:lnTo>
                    <a:pt x="2464284" y="3588581"/>
                  </a:lnTo>
                  <a:lnTo>
                    <a:pt x="2446819" y="3623959"/>
                  </a:lnTo>
                  <a:lnTo>
                    <a:pt x="2406023" y="3665279"/>
                  </a:lnTo>
                  <a:cubicBezTo>
                    <a:pt x="2406023" y="3665279"/>
                    <a:pt x="2411889" y="3688909"/>
                    <a:pt x="2411889" y="3694715"/>
                  </a:cubicBezTo>
                  <a:cubicBezTo>
                    <a:pt x="2411889" y="3700522"/>
                    <a:pt x="2441086" y="3747783"/>
                    <a:pt x="2441086" y="3747783"/>
                  </a:cubicBezTo>
                  <a:lnTo>
                    <a:pt x="2481882" y="3753724"/>
                  </a:lnTo>
                  <a:lnTo>
                    <a:pt x="2528411" y="3765472"/>
                  </a:lnTo>
                  <a:lnTo>
                    <a:pt x="2528411" y="3824480"/>
                  </a:lnTo>
                  <a:lnTo>
                    <a:pt x="2505080" y="3859858"/>
                  </a:lnTo>
                  <a:lnTo>
                    <a:pt x="2493481" y="3918867"/>
                  </a:lnTo>
                  <a:lnTo>
                    <a:pt x="2522545" y="3936556"/>
                  </a:lnTo>
                  <a:lnTo>
                    <a:pt x="2557474" y="3942497"/>
                  </a:lnTo>
                  <a:lnTo>
                    <a:pt x="2580805" y="3983817"/>
                  </a:lnTo>
                  <a:lnTo>
                    <a:pt x="2662397" y="3983817"/>
                  </a:lnTo>
                  <a:lnTo>
                    <a:pt x="2703193" y="4007447"/>
                  </a:lnTo>
                  <a:lnTo>
                    <a:pt x="2738123" y="4066456"/>
                  </a:lnTo>
                  <a:lnTo>
                    <a:pt x="2778919" y="4054708"/>
                  </a:lnTo>
                  <a:lnTo>
                    <a:pt x="2813849" y="4013388"/>
                  </a:lnTo>
                  <a:lnTo>
                    <a:pt x="2848778" y="3966128"/>
                  </a:lnTo>
                  <a:lnTo>
                    <a:pt x="2854644" y="3930750"/>
                  </a:lnTo>
                  <a:lnTo>
                    <a:pt x="2843046" y="3889430"/>
                  </a:lnTo>
                  <a:lnTo>
                    <a:pt x="2889574" y="3889430"/>
                  </a:lnTo>
                  <a:lnTo>
                    <a:pt x="2895440" y="3930750"/>
                  </a:lnTo>
                  <a:lnTo>
                    <a:pt x="2872109" y="3995564"/>
                  </a:lnTo>
                  <a:lnTo>
                    <a:pt x="2854644" y="4019195"/>
                  </a:lnTo>
                  <a:lnTo>
                    <a:pt x="2866243" y="4054573"/>
                  </a:lnTo>
                  <a:lnTo>
                    <a:pt x="2837179" y="4084010"/>
                  </a:lnTo>
                  <a:lnTo>
                    <a:pt x="2866243" y="4089951"/>
                  </a:lnTo>
                  <a:lnTo>
                    <a:pt x="2889574" y="4107640"/>
                  </a:lnTo>
                  <a:lnTo>
                    <a:pt x="2936236" y="4125329"/>
                  </a:lnTo>
                  <a:lnTo>
                    <a:pt x="2965300" y="4101699"/>
                  </a:lnTo>
                  <a:lnTo>
                    <a:pt x="2988631" y="4113446"/>
                  </a:lnTo>
                  <a:lnTo>
                    <a:pt x="3029427" y="4119388"/>
                  </a:lnTo>
                  <a:lnTo>
                    <a:pt x="3058624" y="4113446"/>
                  </a:lnTo>
                  <a:lnTo>
                    <a:pt x="3105152" y="4101699"/>
                  </a:lnTo>
                  <a:lnTo>
                    <a:pt x="3145948" y="4089951"/>
                  </a:lnTo>
                  <a:lnTo>
                    <a:pt x="3180878" y="4137077"/>
                  </a:lnTo>
                  <a:lnTo>
                    <a:pt x="3192477" y="4196085"/>
                  </a:lnTo>
                  <a:lnTo>
                    <a:pt x="3244872" y="4207833"/>
                  </a:lnTo>
                  <a:lnTo>
                    <a:pt x="3250737" y="4260900"/>
                  </a:lnTo>
                  <a:lnTo>
                    <a:pt x="3285667" y="4284531"/>
                  </a:lnTo>
                  <a:lnTo>
                    <a:pt x="3320597" y="4343539"/>
                  </a:lnTo>
                  <a:lnTo>
                    <a:pt x="3361393" y="4367169"/>
                  </a:lnTo>
                  <a:lnTo>
                    <a:pt x="3367259" y="4384858"/>
                  </a:lnTo>
                  <a:lnTo>
                    <a:pt x="3408055" y="4384858"/>
                  </a:lnTo>
                  <a:lnTo>
                    <a:pt x="3396456" y="4437926"/>
                  </a:lnTo>
                  <a:lnTo>
                    <a:pt x="3408055" y="4496934"/>
                  </a:lnTo>
                  <a:lnTo>
                    <a:pt x="3419654" y="4544060"/>
                  </a:lnTo>
                  <a:lnTo>
                    <a:pt x="3448717" y="4561749"/>
                  </a:lnTo>
                  <a:lnTo>
                    <a:pt x="3489513" y="4544060"/>
                  </a:lnTo>
                  <a:lnTo>
                    <a:pt x="3553507" y="4526371"/>
                  </a:lnTo>
                  <a:lnTo>
                    <a:pt x="3646697" y="4514623"/>
                  </a:lnTo>
                  <a:lnTo>
                    <a:pt x="3786417" y="4467362"/>
                  </a:lnTo>
                  <a:lnTo>
                    <a:pt x="3856276" y="4437926"/>
                  </a:lnTo>
                  <a:lnTo>
                    <a:pt x="3908671" y="4437926"/>
                  </a:lnTo>
                  <a:lnTo>
                    <a:pt x="3961066" y="4396606"/>
                  </a:lnTo>
                  <a:lnTo>
                    <a:pt x="4019326" y="4390665"/>
                  </a:lnTo>
                  <a:lnTo>
                    <a:pt x="4077587" y="4378917"/>
                  </a:lnTo>
                  <a:lnTo>
                    <a:pt x="4129982" y="4349345"/>
                  </a:lnTo>
                  <a:lnTo>
                    <a:pt x="4176511" y="4396606"/>
                  </a:lnTo>
                  <a:lnTo>
                    <a:pt x="4135715" y="4455615"/>
                  </a:lnTo>
                  <a:lnTo>
                    <a:pt x="4065855" y="4532312"/>
                  </a:lnTo>
                  <a:lnTo>
                    <a:pt x="4030925" y="4538254"/>
                  </a:lnTo>
                  <a:lnTo>
                    <a:pt x="3972664" y="4526506"/>
                  </a:lnTo>
                  <a:cubicBezTo>
                    <a:pt x="3972664" y="4526506"/>
                    <a:pt x="3990129" y="4497069"/>
                    <a:pt x="4001728" y="4497069"/>
                  </a:cubicBezTo>
                  <a:cubicBezTo>
                    <a:pt x="4013327" y="4497069"/>
                    <a:pt x="4065722" y="4479380"/>
                    <a:pt x="4065722" y="4479380"/>
                  </a:cubicBezTo>
                  <a:lnTo>
                    <a:pt x="4077320" y="4449944"/>
                  </a:lnTo>
                  <a:lnTo>
                    <a:pt x="4042391" y="4420372"/>
                  </a:lnTo>
                  <a:lnTo>
                    <a:pt x="3995862" y="4438061"/>
                  </a:lnTo>
                  <a:lnTo>
                    <a:pt x="3955066" y="4467497"/>
                  </a:lnTo>
                  <a:lnTo>
                    <a:pt x="3896806" y="4473439"/>
                  </a:lnTo>
                  <a:lnTo>
                    <a:pt x="3856009" y="4467497"/>
                  </a:lnTo>
                  <a:lnTo>
                    <a:pt x="3809348" y="4473439"/>
                  </a:lnTo>
                  <a:lnTo>
                    <a:pt x="3762819" y="4508817"/>
                  </a:lnTo>
                  <a:lnTo>
                    <a:pt x="3698825" y="4526506"/>
                  </a:lnTo>
                  <a:lnTo>
                    <a:pt x="3623100" y="4532448"/>
                  </a:lnTo>
                  <a:lnTo>
                    <a:pt x="3593903" y="4550136"/>
                  </a:lnTo>
                  <a:lnTo>
                    <a:pt x="3547374" y="4556078"/>
                  </a:lnTo>
                  <a:lnTo>
                    <a:pt x="3506578" y="4567825"/>
                  </a:lnTo>
                  <a:lnTo>
                    <a:pt x="3471649" y="4603204"/>
                  </a:lnTo>
                  <a:lnTo>
                    <a:pt x="3489113" y="4644523"/>
                  </a:lnTo>
                  <a:lnTo>
                    <a:pt x="3529909" y="4674095"/>
                  </a:lnTo>
                  <a:lnTo>
                    <a:pt x="3640565" y="4691784"/>
                  </a:lnTo>
                  <a:lnTo>
                    <a:pt x="3710424" y="4674095"/>
                  </a:lnTo>
                  <a:lnTo>
                    <a:pt x="3751220" y="4638717"/>
                  </a:lnTo>
                  <a:lnTo>
                    <a:pt x="3867742" y="4621028"/>
                  </a:lnTo>
                  <a:lnTo>
                    <a:pt x="3914270" y="4603338"/>
                  </a:lnTo>
                  <a:lnTo>
                    <a:pt x="3949200" y="4579708"/>
                  </a:lnTo>
                  <a:lnTo>
                    <a:pt x="3984130" y="4585649"/>
                  </a:lnTo>
                  <a:lnTo>
                    <a:pt x="4019060" y="4562019"/>
                  </a:lnTo>
                  <a:lnTo>
                    <a:pt x="4065588" y="4597397"/>
                  </a:lnTo>
                  <a:lnTo>
                    <a:pt x="4106384" y="4615086"/>
                  </a:lnTo>
                  <a:lnTo>
                    <a:pt x="4152913" y="4621028"/>
                  </a:lnTo>
                  <a:lnTo>
                    <a:pt x="4217040" y="4621028"/>
                  </a:lnTo>
                  <a:lnTo>
                    <a:pt x="4269434" y="4626969"/>
                  </a:lnTo>
                  <a:lnTo>
                    <a:pt x="4304364" y="4632910"/>
                  </a:lnTo>
                  <a:lnTo>
                    <a:pt x="4327695" y="4615221"/>
                  </a:lnTo>
                  <a:lnTo>
                    <a:pt x="4356892" y="4650600"/>
                  </a:lnTo>
                  <a:lnTo>
                    <a:pt x="4397688" y="4674230"/>
                  </a:lnTo>
                  <a:lnTo>
                    <a:pt x="4426752" y="4674230"/>
                  </a:lnTo>
                  <a:lnTo>
                    <a:pt x="4455815" y="4650600"/>
                  </a:lnTo>
                  <a:lnTo>
                    <a:pt x="4490745" y="4615221"/>
                  </a:lnTo>
                  <a:lnTo>
                    <a:pt x="4543140" y="4579843"/>
                  </a:lnTo>
                  <a:lnTo>
                    <a:pt x="4589669" y="4515028"/>
                  </a:lnTo>
                  <a:lnTo>
                    <a:pt x="4607134" y="4473709"/>
                  </a:lnTo>
                  <a:lnTo>
                    <a:pt x="4636197" y="4491398"/>
                  </a:lnTo>
                  <a:lnTo>
                    <a:pt x="4642063" y="4526776"/>
                  </a:lnTo>
                  <a:lnTo>
                    <a:pt x="4618732" y="4573902"/>
                  </a:lnTo>
                  <a:lnTo>
                    <a:pt x="4583803" y="4615221"/>
                  </a:lnTo>
                  <a:lnTo>
                    <a:pt x="4554739" y="4656541"/>
                  </a:lnTo>
                  <a:lnTo>
                    <a:pt x="4508210" y="4685977"/>
                  </a:lnTo>
                  <a:lnTo>
                    <a:pt x="4502344" y="4727297"/>
                  </a:lnTo>
                  <a:lnTo>
                    <a:pt x="4484879" y="4780364"/>
                  </a:lnTo>
                  <a:lnTo>
                    <a:pt x="4473280" y="4815742"/>
                  </a:lnTo>
                  <a:lnTo>
                    <a:pt x="4420886" y="4845179"/>
                  </a:lnTo>
                  <a:lnTo>
                    <a:pt x="4391822" y="4856927"/>
                  </a:lnTo>
                  <a:lnTo>
                    <a:pt x="4351026" y="4839238"/>
                  </a:lnTo>
                  <a:lnTo>
                    <a:pt x="4316096" y="4856927"/>
                  </a:lnTo>
                  <a:lnTo>
                    <a:pt x="4304498" y="4898246"/>
                  </a:lnTo>
                  <a:lnTo>
                    <a:pt x="4339428" y="4921877"/>
                  </a:lnTo>
                  <a:lnTo>
                    <a:pt x="4327829" y="4969002"/>
                  </a:lnTo>
                  <a:lnTo>
                    <a:pt x="4292899" y="4992632"/>
                  </a:lnTo>
                  <a:lnTo>
                    <a:pt x="4281300" y="5033952"/>
                  </a:lnTo>
                  <a:lnTo>
                    <a:pt x="4252236" y="5057583"/>
                  </a:lnTo>
                  <a:lnTo>
                    <a:pt x="4199842" y="5104843"/>
                  </a:lnTo>
                  <a:lnTo>
                    <a:pt x="4153179" y="5140222"/>
                  </a:lnTo>
                  <a:lnTo>
                    <a:pt x="4135715" y="5163852"/>
                  </a:lnTo>
                  <a:lnTo>
                    <a:pt x="4089053" y="5210977"/>
                  </a:lnTo>
                  <a:lnTo>
                    <a:pt x="4030792" y="5293616"/>
                  </a:lnTo>
                  <a:lnTo>
                    <a:pt x="3989996" y="5340742"/>
                  </a:lnTo>
                  <a:lnTo>
                    <a:pt x="3984130" y="5376120"/>
                  </a:lnTo>
                  <a:lnTo>
                    <a:pt x="4001595" y="5387868"/>
                  </a:lnTo>
                  <a:lnTo>
                    <a:pt x="4001595" y="5417305"/>
                  </a:lnTo>
                  <a:lnTo>
                    <a:pt x="3972531" y="5440935"/>
                  </a:lnTo>
                  <a:lnTo>
                    <a:pt x="3931735" y="5434994"/>
                  </a:lnTo>
                  <a:lnTo>
                    <a:pt x="3937601" y="5470372"/>
                  </a:lnTo>
                  <a:lnTo>
                    <a:pt x="3972531" y="5494002"/>
                  </a:lnTo>
                  <a:lnTo>
                    <a:pt x="3995862" y="5517633"/>
                  </a:lnTo>
                  <a:lnTo>
                    <a:pt x="4030792" y="5488196"/>
                  </a:lnTo>
                  <a:lnTo>
                    <a:pt x="4059856" y="5511826"/>
                  </a:lnTo>
                  <a:lnTo>
                    <a:pt x="4077320" y="5541263"/>
                  </a:lnTo>
                  <a:lnTo>
                    <a:pt x="4112250" y="5523574"/>
                  </a:lnTo>
                  <a:lnTo>
                    <a:pt x="4106384" y="5488196"/>
                  </a:lnTo>
                  <a:lnTo>
                    <a:pt x="4129715" y="5482254"/>
                  </a:lnTo>
                  <a:lnTo>
                    <a:pt x="4170511" y="5464566"/>
                  </a:lnTo>
                  <a:lnTo>
                    <a:pt x="4182110" y="5440935"/>
                  </a:lnTo>
                  <a:cubicBezTo>
                    <a:pt x="4182110" y="5440935"/>
                    <a:pt x="4187976" y="5423246"/>
                    <a:pt x="4199575" y="5423246"/>
                  </a:cubicBezTo>
                  <a:cubicBezTo>
                    <a:pt x="4211174" y="5423246"/>
                    <a:pt x="4234505" y="5446877"/>
                    <a:pt x="4234505" y="5446877"/>
                  </a:cubicBezTo>
                  <a:lnTo>
                    <a:pt x="4275300" y="5440935"/>
                  </a:lnTo>
                  <a:lnTo>
                    <a:pt x="4310230" y="5417305"/>
                  </a:lnTo>
                  <a:lnTo>
                    <a:pt x="4327695" y="5381926"/>
                  </a:lnTo>
                  <a:lnTo>
                    <a:pt x="4368491" y="5358296"/>
                  </a:lnTo>
                  <a:lnTo>
                    <a:pt x="4403421" y="5340607"/>
                  </a:lnTo>
                  <a:lnTo>
                    <a:pt x="4420886" y="5316977"/>
                  </a:lnTo>
                  <a:lnTo>
                    <a:pt x="4449950" y="5293346"/>
                  </a:lnTo>
                  <a:lnTo>
                    <a:pt x="4479147" y="5287405"/>
                  </a:lnTo>
                  <a:lnTo>
                    <a:pt x="4514076" y="5311036"/>
                  </a:lnTo>
                  <a:cubicBezTo>
                    <a:pt x="4514076" y="5311036"/>
                    <a:pt x="4560605" y="5340472"/>
                    <a:pt x="4560605" y="5346414"/>
                  </a:cubicBezTo>
                  <a:cubicBezTo>
                    <a:pt x="4560605" y="5352355"/>
                    <a:pt x="4543140" y="5358161"/>
                    <a:pt x="4543140" y="5358161"/>
                  </a:cubicBezTo>
                  <a:lnTo>
                    <a:pt x="4508210" y="5340472"/>
                  </a:lnTo>
                  <a:lnTo>
                    <a:pt x="4484879" y="5316842"/>
                  </a:lnTo>
                  <a:lnTo>
                    <a:pt x="4449950" y="5328590"/>
                  </a:lnTo>
                  <a:lnTo>
                    <a:pt x="4426619" y="5346278"/>
                  </a:lnTo>
                  <a:lnTo>
                    <a:pt x="4397555" y="5363967"/>
                  </a:lnTo>
                  <a:lnTo>
                    <a:pt x="4368358" y="5387598"/>
                  </a:lnTo>
                  <a:lnTo>
                    <a:pt x="4350893" y="5411229"/>
                  </a:lnTo>
                  <a:lnTo>
                    <a:pt x="4327562" y="5428918"/>
                  </a:lnTo>
                  <a:lnTo>
                    <a:pt x="4304231" y="5446606"/>
                  </a:lnTo>
                  <a:lnTo>
                    <a:pt x="4298365" y="5470237"/>
                  </a:lnTo>
                  <a:lnTo>
                    <a:pt x="4309964" y="5505615"/>
                  </a:lnTo>
                  <a:lnTo>
                    <a:pt x="4333295" y="5511557"/>
                  </a:lnTo>
                  <a:lnTo>
                    <a:pt x="4368225" y="5505615"/>
                  </a:lnTo>
                  <a:lnTo>
                    <a:pt x="4403154" y="5505615"/>
                  </a:lnTo>
                  <a:lnTo>
                    <a:pt x="4409020" y="5523304"/>
                  </a:lnTo>
                  <a:lnTo>
                    <a:pt x="4379823" y="5529246"/>
                  </a:lnTo>
                  <a:lnTo>
                    <a:pt x="4362358" y="5552876"/>
                  </a:lnTo>
                  <a:lnTo>
                    <a:pt x="4356626" y="5570565"/>
                  </a:lnTo>
                  <a:lnTo>
                    <a:pt x="4379956" y="5600137"/>
                  </a:lnTo>
                  <a:lnTo>
                    <a:pt x="4397421" y="5606078"/>
                  </a:lnTo>
                  <a:lnTo>
                    <a:pt x="4420752" y="5594330"/>
                  </a:lnTo>
                  <a:lnTo>
                    <a:pt x="4461548" y="5588389"/>
                  </a:lnTo>
                  <a:lnTo>
                    <a:pt x="4467414" y="5612019"/>
                  </a:lnTo>
                  <a:lnTo>
                    <a:pt x="4438217" y="5629709"/>
                  </a:lnTo>
                  <a:lnTo>
                    <a:pt x="4397421" y="5641456"/>
                  </a:lnTo>
                  <a:lnTo>
                    <a:pt x="4362492" y="5629709"/>
                  </a:lnTo>
                  <a:lnTo>
                    <a:pt x="4333428" y="5653339"/>
                  </a:lnTo>
                  <a:lnTo>
                    <a:pt x="4304231" y="5659280"/>
                  </a:lnTo>
                  <a:lnTo>
                    <a:pt x="4275167" y="5659280"/>
                  </a:lnTo>
                  <a:lnTo>
                    <a:pt x="4263569" y="5688717"/>
                  </a:lnTo>
                  <a:lnTo>
                    <a:pt x="4240237" y="5706406"/>
                  </a:lnTo>
                  <a:lnTo>
                    <a:pt x="4187843" y="5712347"/>
                  </a:lnTo>
                  <a:lnTo>
                    <a:pt x="4147047" y="5741784"/>
                  </a:lnTo>
                  <a:lnTo>
                    <a:pt x="4129582" y="5783103"/>
                  </a:lnTo>
                  <a:lnTo>
                    <a:pt x="4135448" y="5812675"/>
                  </a:lnTo>
                  <a:lnTo>
                    <a:pt x="4158779" y="5818617"/>
                  </a:lnTo>
                  <a:lnTo>
                    <a:pt x="4199575" y="5830364"/>
                  </a:lnTo>
                  <a:lnTo>
                    <a:pt x="4246104" y="5830364"/>
                  </a:lnTo>
                  <a:lnTo>
                    <a:pt x="4298498" y="5812675"/>
                  </a:lnTo>
                  <a:lnTo>
                    <a:pt x="4327562" y="5783103"/>
                  </a:lnTo>
                  <a:lnTo>
                    <a:pt x="4362492" y="5765414"/>
                  </a:lnTo>
                  <a:lnTo>
                    <a:pt x="4403288" y="5741784"/>
                  </a:lnTo>
                  <a:lnTo>
                    <a:pt x="4432351" y="5712347"/>
                  </a:lnTo>
                  <a:lnTo>
                    <a:pt x="4484746" y="5694658"/>
                  </a:lnTo>
                  <a:lnTo>
                    <a:pt x="4508077" y="5671028"/>
                  </a:lnTo>
                  <a:cubicBezTo>
                    <a:pt x="4513943" y="5665086"/>
                    <a:pt x="4572071" y="5665086"/>
                    <a:pt x="4572071" y="5665086"/>
                  </a:cubicBezTo>
                  <a:lnTo>
                    <a:pt x="4612866" y="5653339"/>
                  </a:lnTo>
                  <a:cubicBezTo>
                    <a:pt x="4612866" y="5653339"/>
                    <a:pt x="4642063" y="5647398"/>
                    <a:pt x="4647796" y="5647398"/>
                  </a:cubicBezTo>
                  <a:cubicBezTo>
                    <a:pt x="4653662" y="5647398"/>
                    <a:pt x="4706057" y="5629709"/>
                    <a:pt x="4706057" y="5629709"/>
                  </a:cubicBezTo>
                  <a:lnTo>
                    <a:pt x="4740987" y="5629709"/>
                  </a:lnTo>
                  <a:lnTo>
                    <a:pt x="4793381" y="5653339"/>
                  </a:lnTo>
                  <a:lnTo>
                    <a:pt x="4857375" y="5653339"/>
                  </a:lnTo>
                  <a:lnTo>
                    <a:pt x="4874840" y="5623767"/>
                  </a:lnTo>
                  <a:lnTo>
                    <a:pt x="4915636" y="5600137"/>
                  </a:lnTo>
                  <a:lnTo>
                    <a:pt x="4997094" y="5600137"/>
                  </a:lnTo>
                  <a:lnTo>
                    <a:pt x="5066953" y="5582447"/>
                  </a:lnTo>
                  <a:lnTo>
                    <a:pt x="5136813" y="5547070"/>
                  </a:lnTo>
                  <a:lnTo>
                    <a:pt x="5183475" y="5499944"/>
                  </a:lnTo>
                  <a:lnTo>
                    <a:pt x="5230004" y="5476313"/>
                  </a:lnTo>
                  <a:cubicBezTo>
                    <a:pt x="5230004" y="5476313"/>
                    <a:pt x="5259201" y="5452683"/>
                    <a:pt x="5259201" y="5440935"/>
                  </a:cubicBezTo>
                  <a:cubicBezTo>
                    <a:pt x="5259201" y="5429188"/>
                    <a:pt x="5294131" y="5405557"/>
                    <a:pt x="5294131" y="5405557"/>
                  </a:cubicBezTo>
                  <a:lnTo>
                    <a:pt x="5352392" y="5370179"/>
                  </a:lnTo>
                  <a:lnTo>
                    <a:pt x="5358257" y="5346549"/>
                  </a:lnTo>
                  <a:lnTo>
                    <a:pt x="5329194" y="5317112"/>
                  </a:lnTo>
                  <a:lnTo>
                    <a:pt x="5346659" y="5287675"/>
                  </a:lnTo>
                  <a:lnTo>
                    <a:pt x="5410652" y="5287675"/>
                  </a:lnTo>
                  <a:lnTo>
                    <a:pt x="5451448" y="5281734"/>
                  </a:lnTo>
                  <a:cubicBezTo>
                    <a:pt x="5451448" y="5281734"/>
                    <a:pt x="5480512" y="5269986"/>
                    <a:pt x="5486378" y="5264045"/>
                  </a:cubicBezTo>
                  <a:cubicBezTo>
                    <a:pt x="5492244" y="5258103"/>
                    <a:pt x="5527173" y="5275792"/>
                    <a:pt x="5527173" y="5275792"/>
                  </a:cubicBezTo>
                  <a:lnTo>
                    <a:pt x="5486378" y="5317112"/>
                  </a:lnTo>
                  <a:lnTo>
                    <a:pt x="5474779" y="5346549"/>
                  </a:lnTo>
                  <a:lnTo>
                    <a:pt x="5457314" y="5387868"/>
                  </a:lnTo>
                  <a:lnTo>
                    <a:pt x="5445716" y="5429188"/>
                  </a:lnTo>
                  <a:lnTo>
                    <a:pt x="5422384" y="5458759"/>
                  </a:lnTo>
                  <a:lnTo>
                    <a:pt x="5393321" y="5482390"/>
                  </a:lnTo>
                  <a:lnTo>
                    <a:pt x="5364123" y="5535457"/>
                  </a:lnTo>
                  <a:lnTo>
                    <a:pt x="5335060" y="5576776"/>
                  </a:lnTo>
                  <a:lnTo>
                    <a:pt x="5300130" y="5618096"/>
                  </a:lnTo>
                  <a:lnTo>
                    <a:pt x="5271066" y="5647533"/>
                  </a:lnTo>
                  <a:lnTo>
                    <a:pt x="5201207" y="5682910"/>
                  </a:lnTo>
                  <a:lnTo>
                    <a:pt x="5154678" y="5688852"/>
                  </a:lnTo>
                  <a:lnTo>
                    <a:pt x="5032424" y="5700599"/>
                  </a:lnTo>
                  <a:lnTo>
                    <a:pt x="4956698" y="5694658"/>
                  </a:lnTo>
                  <a:lnTo>
                    <a:pt x="4880973" y="5694658"/>
                  </a:lnTo>
                  <a:lnTo>
                    <a:pt x="4787782" y="5688717"/>
                  </a:lnTo>
                  <a:lnTo>
                    <a:pt x="4752852" y="5706406"/>
                  </a:lnTo>
                  <a:lnTo>
                    <a:pt x="4706324" y="5735843"/>
                  </a:lnTo>
                  <a:lnTo>
                    <a:pt x="4560738" y="5735843"/>
                  </a:lnTo>
                  <a:lnTo>
                    <a:pt x="4508344" y="5753532"/>
                  </a:lnTo>
                  <a:lnTo>
                    <a:pt x="4438484" y="5765279"/>
                  </a:lnTo>
                  <a:lnTo>
                    <a:pt x="4409420" y="5788910"/>
                  </a:lnTo>
                  <a:lnTo>
                    <a:pt x="4345427" y="5818482"/>
                  </a:lnTo>
                  <a:lnTo>
                    <a:pt x="4298898" y="5853860"/>
                  </a:lnTo>
                  <a:lnTo>
                    <a:pt x="4258102" y="5877490"/>
                  </a:lnTo>
                  <a:lnTo>
                    <a:pt x="4112517" y="5901120"/>
                  </a:lnTo>
                  <a:lnTo>
                    <a:pt x="4013461" y="5895314"/>
                  </a:lnTo>
                  <a:lnTo>
                    <a:pt x="3972664" y="5871684"/>
                  </a:lnTo>
                  <a:lnTo>
                    <a:pt x="3972664" y="5830364"/>
                  </a:lnTo>
                  <a:lnTo>
                    <a:pt x="4001728" y="5794986"/>
                  </a:lnTo>
                  <a:lnTo>
                    <a:pt x="4019193" y="5741919"/>
                  </a:lnTo>
                  <a:lnTo>
                    <a:pt x="4025059" y="5718289"/>
                  </a:lnTo>
                  <a:lnTo>
                    <a:pt x="3990129" y="5682910"/>
                  </a:lnTo>
                  <a:lnTo>
                    <a:pt x="3943601" y="5653474"/>
                  </a:lnTo>
                  <a:lnTo>
                    <a:pt x="3885340" y="5665222"/>
                  </a:lnTo>
                  <a:lnTo>
                    <a:pt x="3850410" y="5700599"/>
                  </a:lnTo>
                  <a:lnTo>
                    <a:pt x="3838811" y="5771356"/>
                  </a:lnTo>
                  <a:lnTo>
                    <a:pt x="3873741" y="5818482"/>
                  </a:lnTo>
                  <a:lnTo>
                    <a:pt x="3867875" y="5859801"/>
                  </a:lnTo>
                  <a:lnTo>
                    <a:pt x="3827079" y="5918810"/>
                  </a:lnTo>
                  <a:lnTo>
                    <a:pt x="3786283" y="5948381"/>
                  </a:lnTo>
                  <a:lnTo>
                    <a:pt x="3762952" y="5995507"/>
                  </a:lnTo>
                  <a:lnTo>
                    <a:pt x="3733755" y="6030885"/>
                  </a:lnTo>
                  <a:lnTo>
                    <a:pt x="3710424" y="6083952"/>
                  </a:lnTo>
                  <a:lnTo>
                    <a:pt x="3739488" y="6131078"/>
                  </a:lnTo>
                  <a:lnTo>
                    <a:pt x="3803481" y="6166456"/>
                  </a:lnTo>
                  <a:lnTo>
                    <a:pt x="3861742" y="6136885"/>
                  </a:lnTo>
                  <a:lnTo>
                    <a:pt x="3914137" y="6130943"/>
                  </a:lnTo>
                  <a:lnTo>
                    <a:pt x="3960665" y="6154573"/>
                  </a:lnTo>
                  <a:lnTo>
                    <a:pt x="3989729" y="6172262"/>
                  </a:lnTo>
                  <a:lnTo>
                    <a:pt x="4018793" y="6154573"/>
                  </a:lnTo>
                  <a:lnTo>
                    <a:pt x="4047857" y="6125002"/>
                  </a:lnTo>
                  <a:lnTo>
                    <a:pt x="4088653" y="6148632"/>
                  </a:lnTo>
                  <a:lnTo>
                    <a:pt x="4117850" y="6154573"/>
                  </a:lnTo>
                  <a:lnTo>
                    <a:pt x="4170244" y="6154573"/>
                  </a:lnTo>
                  <a:lnTo>
                    <a:pt x="4222639" y="6166321"/>
                  </a:lnTo>
                  <a:lnTo>
                    <a:pt x="4193575" y="6201699"/>
                  </a:lnTo>
                  <a:lnTo>
                    <a:pt x="4129582" y="6213447"/>
                  </a:lnTo>
                  <a:lnTo>
                    <a:pt x="4141180" y="6237077"/>
                  </a:lnTo>
                  <a:lnTo>
                    <a:pt x="4205175" y="6237077"/>
                  </a:lnTo>
                  <a:lnTo>
                    <a:pt x="4234238" y="6254766"/>
                  </a:lnTo>
                  <a:lnTo>
                    <a:pt x="4275034" y="6231136"/>
                  </a:lnTo>
                  <a:lnTo>
                    <a:pt x="4304097" y="6207506"/>
                  </a:lnTo>
                  <a:lnTo>
                    <a:pt x="4350760" y="6213447"/>
                  </a:lnTo>
                  <a:lnTo>
                    <a:pt x="4379823" y="6237077"/>
                  </a:lnTo>
                  <a:lnTo>
                    <a:pt x="4373957" y="6290144"/>
                  </a:lnTo>
                  <a:lnTo>
                    <a:pt x="4228372" y="6290144"/>
                  </a:lnTo>
                  <a:lnTo>
                    <a:pt x="4181843" y="6296086"/>
                  </a:lnTo>
                  <a:lnTo>
                    <a:pt x="4141047" y="6296086"/>
                  </a:lnTo>
                  <a:lnTo>
                    <a:pt x="4047857" y="6302027"/>
                  </a:lnTo>
                  <a:cubicBezTo>
                    <a:pt x="4047857" y="6302027"/>
                    <a:pt x="4007061" y="6331599"/>
                    <a:pt x="4001328" y="6331599"/>
                  </a:cubicBezTo>
                  <a:cubicBezTo>
                    <a:pt x="3995595" y="6331599"/>
                    <a:pt x="3925603" y="6355229"/>
                    <a:pt x="3925603" y="6355229"/>
                  </a:cubicBezTo>
                  <a:lnTo>
                    <a:pt x="3878940" y="6361171"/>
                  </a:lnTo>
                  <a:lnTo>
                    <a:pt x="3826546" y="6355229"/>
                  </a:lnTo>
                  <a:lnTo>
                    <a:pt x="3809081" y="6349288"/>
                  </a:lnTo>
                  <a:lnTo>
                    <a:pt x="3774151" y="6366977"/>
                  </a:lnTo>
                  <a:lnTo>
                    <a:pt x="3762552" y="6378725"/>
                  </a:lnTo>
                  <a:lnTo>
                    <a:pt x="3774151" y="6420044"/>
                  </a:lnTo>
                  <a:cubicBezTo>
                    <a:pt x="3774151" y="6420044"/>
                    <a:pt x="3774151" y="6437733"/>
                    <a:pt x="3780017" y="6443675"/>
                  </a:cubicBezTo>
                  <a:cubicBezTo>
                    <a:pt x="3785883" y="6449616"/>
                    <a:pt x="3820813" y="6455422"/>
                    <a:pt x="3820813" y="6455422"/>
                  </a:cubicBezTo>
                  <a:lnTo>
                    <a:pt x="3826679" y="6467170"/>
                  </a:lnTo>
                  <a:lnTo>
                    <a:pt x="3826679" y="6502548"/>
                  </a:lnTo>
                  <a:lnTo>
                    <a:pt x="5270933" y="6496607"/>
                  </a:lnTo>
                  <a:lnTo>
                    <a:pt x="5253468" y="6449481"/>
                  </a:lnTo>
                  <a:lnTo>
                    <a:pt x="5282532" y="6437733"/>
                  </a:lnTo>
                  <a:lnTo>
                    <a:pt x="5270933" y="6420044"/>
                  </a:lnTo>
                  <a:lnTo>
                    <a:pt x="5230137" y="6396414"/>
                  </a:lnTo>
                  <a:lnTo>
                    <a:pt x="5230137" y="6361036"/>
                  </a:lnTo>
                  <a:lnTo>
                    <a:pt x="5247602" y="6343347"/>
                  </a:lnTo>
                  <a:lnTo>
                    <a:pt x="5265067" y="6313910"/>
                  </a:lnTo>
                  <a:lnTo>
                    <a:pt x="5241736" y="6284338"/>
                  </a:lnTo>
                  <a:lnTo>
                    <a:pt x="5200940" y="6278397"/>
                  </a:lnTo>
                  <a:lnTo>
                    <a:pt x="5166010" y="6260708"/>
                  </a:lnTo>
                  <a:lnTo>
                    <a:pt x="5177609" y="6219388"/>
                  </a:lnTo>
                  <a:cubicBezTo>
                    <a:pt x="5177609" y="6219388"/>
                    <a:pt x="5195074" y="6184010"/>
                    <a:pt x="5195074" y="6178069"/>
                  </a:cubicBezTo>
                  <a:cubicBezTo>
                    <a:pt x="5195074" y="6172127"/>
                    <a:pt x="5189208" y="6154438"/>
                    <a:pt x="5189208" y="6154438"/>
                  </a:cubicBezTo>
                  <a:lnTo>
                    <a:pt x="5212539" y="6136749"/>
                  </a:lnTo>
                  <a:lnTo>
                    <a:pt x="5241603" y="6166321"/>
                  </a:lnTo>
                  <a:lnTo>
                    <a:pt x="5270666" y="6136749"/>
                  </a:lnTo>
                  <a:lnTo>
                    <a:pt x="5288131" y="6113119"/>
                  </a:lnTo>
                  <a:lnTo>
                    <a:pt x="5241603" y="6089489"/>
                  </a:lnTo>
                  <a:cubicBezTo>
                    <a:pt x="5241603" y="6089489"/>
                    <a:pt x="5218272" y="6077741"/>
                    <a:pt x="5212539" y="6071799"/>
                  </a:cubicBezTo>
                  <a:cubicBezTo>
                    <a:pt x="5206806" y="6065858"/>
                    <a:pt x="5200940" y="6042363"/>
                    <a:pt x="5200940" y="6042363"/>
                  </a:cubicBezTo>
                  <a:lnTo>
                    <a:pt x="5206806" y="6036421"/>
                  </a:lnTo>
                  <a:lnTo>
                    <a:pt x="5241736" y="6006985"/>
                  </a:lnTo>
                  <a:lnTo>
                    <a:pt x="5276666" y="6001044"/>
                  </a:lnTo>
                  <a:lnTo>
                    <a:pt x="5241736" y="5977413"/>
                  </a:lnTo>
                  <a:lnTo>
                    <a:pt x="5230137" y="5947976"/>
                  </a:lnTo>
                  <a:lnTo>
                    <a:pt x="5247602" y="5924346"/>
                  </a:lnTo>
                  <a:lnTo>
                    <a:pt x="5276666" y="5900716"/>
                  </a:lnTo>
                  <a:lnTo>
                    <a:pt x="5323194" y="5894909"/>
                  </a:lnTo>
                  <a:lnTo>
                    <a:pt x="5346525" y="5853589"/>
                  </a:lnTo>
                  <a:lnTo>
                    <a:pt x="5369857" y="5824153"/>
                  </a:lnTo>
                  <a:lnTo>
                    <a:pt x="5410652" y="5794581"/>
                  </a:lnTo>
                  <a:lnTo>
                    <a:pt x="5463047" y="5776892"/>
                  </a:lnTo>
                  <a:lnTo>
                    <a:pt x="5433983" y="5747455"/>
                  </a:lnTo>
                  <a:lnTo>
                    <a:pt x="5422384" y="5723825"/>
                  </a:lnTo>
                  <a:cubicBezTo>
                    <a:pt x="5422384" y="5723825"/>
                    <a:pt x="5428251" y="5712077"/>
                    <a:pt x="5433983" y="5712077"/>
                  </a:cubicBezTo>
                  <a:cubicBezTo>
                    <a:pt x="5439716" y="5712077"/>
                    <a:pt x="5468913" y="5706136"/>
                    <a:pt x="5468913" y="5706136"/>
                  </a:cubicBezTo>
                  <a:lnTo>
                    <a:pt x="5492244" y="5682505"/>
                  </a:lnTo>
                  <a:lnTo>
                    <a:pt x="5486378" y="5635380"/>
                  </a:lnTo>
                  <a:lnTo>
                    <a:pt x="5468913" y="5611749"/>
                  </a:lnTo>
                  <a:lnTo>
                    <a:pt x="5468913" y="5576371"/>
                  </a:lnTo>
                  <a:lnTo>
                    <a:pt x="5503843" y="5570430"/>
                  </a:lnTo>
                  <a:lnTo>
                    <a:pt x="5532907" y="5552741"/>
                  </a:lnTo>
                  <a:lnTo>
                    <a:pt x="5591167" y="5499674"/>
                  </a:lnTo>
                  <a:cubicBezTo>
                    <a:pt x="5591167" y="5499674"/>
                    <a:pt x="5614498" y="5470237"/>
                    <a:pt x="5626097" y="5464295"/>
                  </a:cubicBezTo>
                  <a:cubicBezTo>
                    <a:pt x="5637696" y="5458354"/>
                    <a:pt x="5655161" y="5464295"/>
                    <a:pt x="5655161" y="5464295"/>
                  </a:cubicBezTo>
                  <a:lnTo>
                    <a:pt x="5672626" y="5470237"/>
                  </a:lnTo>
                  <a:lnTo>
                    <a:pt x="5690090" y="5452548"/>
                  </a:lnTo>
                  <a:lnTo>
                    <a:pt x="5713422" y="5422976"/>
                  </a:lnTo>
                  <a:lnTo>
                    <a:pt x="5713422" y="5387598"/>
                  </a:lnTo>
                  <a:lnTo>
                    <a:pt x="5695957" y="5352220"/>
                  </a:lnTo>
                  <a:lnTo>
                    <a:pt x="5730887" y="5322783"/>
                  </a:lnTo>
                  <a:lnTo>
                    <a:pt x="5758884" y="5341687"/>
                  </a:lnTo>
                  <a:lnTo>
                    <a:pt x="5758884" y="5308065"/>
                  </a:lnTo>
                  <a:lnTo>
                    <a:pt x="5730887" y="5275657"/>
                  </a:lnTo>
                  <a:lnTo>
                    <a:pt x="5695957" y="5234338"/>
                  </a:lnTo>
                  <a:lnTo>
                    <a:pt x="5713422" y="5193018"/>
                  </a:lnTo>
                  <a:lnTo>
                    <a:pt x="5758884" y="5165337"/>
                  </a:lnTo>
                  <a:lnTo>
                    <a:pt x="5758884" y="0"/>
                  </a:lnTo>
                  <a:lnTo>
                    <a:pt x="723260" y="0"/>
                  </a:lnTo>
                  <a:lnTo>
                    <a:pt x="704862" y="102759"/>
                  </a:lnTo>
                  <a:lnTo>
                    <a:pt x="710728" y="13813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7" name="Freeform 436">
              <a:extLst>
                <a:ext uri="{FF2B5EF4-FFF2-40B4-BE49-F238E27FC236}">
                  <a16:creationId xmlns:a16="http://schemas.microsoft.com/office/drawing/2014/main" id="{3E8AC13A-BE80-4EFC-57DE-C099B8EC5F8A}"/>
                </a:ext>
              </a:extLst>
            </p:cNvPr>
            <p:cNvSpPr/>
            <p:nvPr userDrawn="1"/>
          </p:nvSpPr>
          <p:spPr>
            <a:xfrm>
              <a:off x="10454176" y="6184010"/>
              <a:ext cx="40795" cy="41319"/>
            </a:xfrm>
            <a:custGeom>
              <a:avLst/>
              <a:gdLst>
                <a:gd name="connsiteX0" fmla="*/ 23331 w 40795"/>
                <a:gd name="connsiteY0" fmla="*/ 0 h 41319"/>
                <a:gd name="connsiteX1" fmla="*/ 0 w 40795"/>
                <a:gd name="connsiteY1" fmla="*/ 11747 h 41319"/>
                <a:gd name="connsiteX2" fmla="*/ 17465 w 40795"/>
                <a:gd name="connsiteY2" fmla="*/ 41319 h 41319"/>
                <a:gd name="connsiteX3" fmla="*/ 40796 w 40795"/>
                <a:gd name="connsiteY3" fmla="*/ 11747 h 41319"/>
                <a:gd name="connsiteX4" fmla="*/ 23331 w 40795"/>
                <a:gd name="connsiteY4" fmla="*/ 0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5" h="41319">
                  <a:moveTo>
                    <a:pt x="23331" y="0"/>
                  </a:moveTo>
                  <a:lnTo>
                    <a:pt x="0" y="11747"/>
                  </a:lnTo>
                  <a:lnTo>
                    <a:pt x="17465" y="41319"/>
                  </a:lnTo>
                  <a:lnTo>
                    <a:pt x="40796" y="11747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8" name="Freeform 437">
              <a:extLst>
                <a:ext uri="{FF2B5EF4-FFF2-40B4-BE49-F238E27FC236}">
                  <a16:creationId xmlns:a16="http://schemas.microsoft.com/office/drawing/2014/main" id="{4C09A901-4565-BEC8-544D-FC0499F63424}"/>
                </a:ext>
              </a:extLst>
            </p:cNvPr>
            <p:cNvSpPr/>
            <p:nvPr userDrawn="1"/>
          </p:nvSpPr>
          <p:spPr>
            <a:xfrm>
              <a:off x="11618858" y="5487925"/>
              <a:ext cx="40795" cy="64950"/>
            </a:xfrm>
            <a:custGeom>
              <a:avLst/>
              <a:gdLst>
                <a:gd name="connsiteX0" fmla="*/ 17465 w 40795"/>
                <a:gd name="connsiteY0" fmla="*/ 0 h 64950"/>
                <a:gd name="connsiteX1" fmla="*/ 0 w 40795"/>
                <a:gd name="connsiteY1" fmla="*/ 29572 h 64950"/>
                <a:gd name="connsiteX2" fmla="*/ 5866 w 40795"/>
                <a:gd name="connsiteY2" fmla="*/ 64950 h 64950"/>
                <a:gd name="connsiteX3" fmla="*/ 40796 w 40795"/>
                <a:gd name="connsiteY3" fmla="*/ 41320 h 64950"/>
                <a:gd name="connsiteX4" fmla="*/ 34930 w 40795"/>
                <a:gd name="connsiteY4" fmla="*/ 5942 h 64950"/>
                <a:gd name="connsiteX5" fmla="*/ 17465 w 40795"/>
                <a:gd name="connsiteY5" fmla="*/ 0 h 6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95" h="64950">
                  <a:moveTo>
                    <a:pt x="17465" y="0"/>
                  </a:moveTo>
                  <a:lnTo>
                    <a:pt x="0" y="29572"/>
                  </a:lnTo>
                  <a:lnTo>
                    <a:pt x="5866" y="64950"/>
                  </a:lnTo>
                  <a:lnTo>
                    <a:pt x="40796" y="41320"/>
                  </a:lnTo>
                  <a:lnTo>
                    <a:pt x="34930" y="5942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9" name="Freeform 438">
              <a:extLst>
                <a:ext uri="{FF2B5EF4-FFF2-40B4-BE49-F238E27FC236}">
                  <a16:creationId xmlns:a16="http://schemas.microsoft.com/office/drawing/2014/main" id="{8D3DB073-AC5E-1AF2-15D6-F5A0C37F9C37}"/>
                </a:ext>
              </a:extLst>
            </p:cNvPr>
            <p:cNvSpPr/>
            <p:nvPr userDrawn="1"/>
          </p:nvSpPr>
          <p:spPr>
            <a:xfrm>
              <a:off x="11682984" y="5470236"/>
              <a:ext cx="34929" cy="47260"/>
            </a:xfrm>
            <a:custGeom>
              <a:avLst/>
              <a:gdLst>
                <a:gd name="connsiteX0" fmla="*/ 29064 w 34929"/>
                <a:gd name="connsiteY0" fmla="*/ 0 h 47260"/>
                <a:gd name="connsiteX1" fmla="*/ 0 w 34929"/>
                <a:gd name="connsiteY1" fmla="*/ 23630 h 47260"/>
                <a:gd name="connsiteX2" fmla="*/ 5866 w 34929"/>
                <a:gd name="connsiteY2" fmla="*/ 47261 h 47260"/>
                <a:gd name="connsiteX3" fmla="*/ 34930 w 34929"/>
                <a:gd name="connsiteY3" fmla="*/ 47261 h 47260"/>
                <a:gd name="connsiteX4" fmla="*/ 29064 w 34929"/>
                <a:gd name="connsiteY4" fmla="*/ 0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47260">
                  <a:moveTo>
                    <a:pt x="29064" y="0"/>
                  </a:moveTo>
                  <a:lnTo>
                    <a:pt x="0" y="23630"/>
                  </a:lnTo>
                  <a:lnTo>
                    <a:pt x="5866" y="47261"/>
                  </a:lnTo>
                  <a:lnTo>
                    <a:pt x="34930" y="47261"/>
                  </a:lnTo>
                  <a:lnTo>
                    <a:pt x="29064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40" name="Graphic 36">
              <a:extLst>
                <a:ext uri="{FF2B5EF4-FFF2-40B4-BE49-F238E27FC236}">
                  <a16:creationId xmlns:a16="http://schemas.microsoft.com/office/drawing/2014/main" id="{29E89C5C-E048-45B2-C753-25455BF2776C}"/>
                </a:ext>
              </a:extLst>
            </p:cNvPr>
            <p:cNvGrpSpPr/>
            <p:nvPr userDrawn="1"/>
          </p:nvGrpSpPr>
          <p:grpSpPr>
            <a:xfrm>
              <a:off x="11618991" y="5165472"/>
              <a:ext cx="524080" cy="1342611"/>
              <a:chOff x="11618991" y="5165472"/>
              <a:chExt cx="524080" cy="1342611"/>
            </a:xfrm>
            <a:grpFill/>
          </p:grpSpPr>
          <p:sp>
            <p:nvSpPr>
              <p:cNvPr id="441" name="Freeform 440">
                <a:extLst>
                  <a:ext uri="{FF2B5EF4-FFF2-40B4-BE49-F238E27FC236}">
                    <a16:creationId xmlns:a16="http://schemas.microsoft.com/office/drawing/2014/main" id="{D35C77A5-0F8C-E560-C675-18B75F10679C}"/>
                  </a:ext>
                </a:extLst>
              </p:cNvPr>
              <p:cNvSpPr/>
              <p:nvPr/>
            </p:nvSpPr>
            <p:spPr>
              <a:xfrm>
                <a:off x="12130272" y="5308064"/>
                <a:ext cx="12798" cy="38348"/>
              </a:xfrm>
              <a:custGeom>
                <a:avLst/>
                <a:gdLst>
                  <a:gd name="connsiteX0" fmla="*/ 12799 w 12798"/>
                  <a:gd name="connsiteY0" fmla="*/ 14718 h 38348"/>
                  <a:gd name="connsiteX1" fmla="*/ 0 w 12798"/>
                  <a:gd name="connsiteY1" fmla="*/ 0 h 38348"/>
                  <a:gd name="connsiteX2" fmla="*/ 0 w 12798"/>
                  <a:gd name="connsiteY2" fmla="*/ 33622 h 38348"/>
                  <a:gd name="connsiteX3" fmla="*/ 6933 w 12798"/>
                  <a:gd name="connsiteY3" fmla="*/ 38349 h 38348"/>
                  <a:gd name="connsiteX4" fmla="*/ 12799 w 12798"/>
                  <a:gd name="connsiteY4" fmla="*/ 14718 h 38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8" h="38348">
                    <a:moveTo>
                      <a:pt x="12799" y="14718"/>
                    </a:moveTo>
                    <a:lnTo>
                      <a:pt x="0" y="0"/>
                    </a:lnTo>
                    <a:lnTo>
                      <a:pt x="0" y="33622"/>
                    </a:lnTo>
                    <a:lnTo>
                      <a:pt x="6933" y="38349"/>
                    </a:lnTo>
                    <a:lnTo>
                      <a:pt x="12799" y="14718"/>
                    </a:lnTo>
                    <a:close/>
                  </a:path>
                </a:pathLst>
              </a:custGeom>
              <a:grpFill/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2" name="Freeform 441">
                <a:extLst>
                  <a:ext uri="{FF2B5EF4-FFF2-40B4-BE49-F238E27FC236}">
                    <a16:creationId xmlns:a16="http://schemas.microsoft.com/office/drawing/2014/main" id="{A10EB53F-008D-BF32-89B0-529614721F5B}"/>
                  </a:ext>
                </a:extLst>
              </p:cNvPr>
              <p:cNvSpPr/>
              <p:nvPr/>
            </p:nvSpPr>
            <p:spPr>
              <a:xfrm>
                <a:off x="12067345" y="5165472"/>
                <a:ext cx="62926" cy="142592"/>
              </a:xfrm>
              <a:custGeom>
                <a:avLst/>
                <a:gdLst>
                  <a:gd name="connsiteX0" fmla="*/ 0 w 62926"/>
                  <a:gd name="connsiteY0" fmla="*/ 68866 h 142592"/>
                  <a:gd name="connsiteX1" fmla="*/ 34930 w 62926"/>
                  <a:gd name="connsiteY1" fmla="*/ 110185 h 142592"/>
                  <a:gd name="connsiteX2" fmla="*/ 62927 w 62926"/>
                  <a:gd name="connsiteY2" fmla="*/ 142593 h 142592"/>
                  <a:gd name="connsiteX3" fmla="*/ 62927 w 62926"/>
                  <a:gd name="connsiteY3" fmla="*/ 0 h 142592"/>
                  <a:gd name="connsiteX4" fmla="*/ 17465 w 62926"/>
                  <a:gd name="connsiteY4" fmla="*/ 27546 h 142592"/>
                  <a:gd name="connsiteX5" fmla="*/ 0 w 62926"/>
                  <a:gd name="connsiteY5" fmla="*/ 68866 h 142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926" h="142592">
                    <a:moveTo>
                      <a:pt x="0" y="68866"/>
                    </a:moveTo>
                    <a:lnTo>
                      <a:pt x="34930" y="110185"/>
                    </a:lnTo>
                    <a:lnTo>
                      <a:pt x="62927" y="142593"/>
                    </a:lnTo>
                    <a:lnTo>
                      <a:pt x="62927" y="0"/>
                    </a:lnTo>
                    <a:lnTo>
                      <a:pt x="17465" y="27546"/>
                    </a:lnTo>
                    <a:lnTo>
                      <a:pt x="0" y="68866"/>
                    </a:lnTo>
                    <a:close/>
                  </a:path>
                </a:pathLst>
              </a:custGeom>
              <a:grpFill/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3" name="Freeform 442">
                <a:extLst>
                  <a:ext uri="{FF2B5EF4-FFF2-40B4-BE49-F238E27FC236}">
                    <a16:creationId xmlns:a16="http://schemas.microsoft.com/office/drawing/2014/main" id="{4B76037B-5A92-5350-124D-5010FC366068}"/>
                  </a:ext>
                </a:extLst>
              </p:cNvPr>
              <p:cNvSpPr/>
              <p:nvPr/>
            </p:nvSpPr>
            <p:spPr>
              <a:xfrm>
                <a:off x="11618991" y="5403396"/>
                <a:ext cx="511414" cy="1104687"/>
              </a:xfrm>
              <a:custGeom>
                <a:avLst/>
                <a:gdLst>
                  <a:gd name="connsiteX0" fmla="*/ 506615 w 511414"/>
                  <a:gd name="connsiteY0" fmla="*/ 43345 h 1104687"/>
                  <a:gd name="connsiteX1" fmla="*/ 471686 w 511414"/>
                  <a:gd name="connsiteY1" fmla="*/ 96412 h 1104687"/>
                  <a:gd name="connsiteX2" fmla="*/ 413425 w 511414"/>
                  <a:gd name="connsiteY2" fmla="*/ 102353 h 1104687"/>
                  <a:gd name="connsiteX3" fmla="*/ 361030 w 511414"/>
                  <a:gd name="connsiteY3" fmla="*/ 114101 h 1104687"/>
                  <a:gd name="connsiteX4" fmla="*/ 349432 w 511414"/>
                  <a:gd name="connsiteY4" fmla="*/ 143538 h 1104687"/>
                  <a:gd name="connsiteX5" fmla="*/ 314502 w 511414"/>
                  <a:gd name="connsiteY5" fmla="*/ 149480 h 1104687"/>
                  <a:gd name="connsiteX6" fmla="*/ 285304 w 511414"/>
                  <a:gd name="connsiteY6" fmla="*/ 196740 h 1104687"/>
                  <a:gd name="connsiteX7" fmla="*/ 256241 w 511414"/>
                  <a:gd name="connsiteY7" fmla="*/ 226177 h 1104687"/>
                  <a:gd name="connsiteX8" fmla="*/ 250375 w 511414"/>
                  <a:gd name="connsiteY8" fmla="*/ 255749 h 1104687"/>
                  <a:gd name="connsiteX9" fmla="*/ 279572 w 511414"/>
                  <a:gd name="connsiteY9" fmla="*/ 261690 h 1104687"/>
                  <a:gd name="connsiteX10" fmla="*/ 314502 w 511414"/>
                  <a:gd name="connsiteY10" fmla="*/ 232118 h 1104687"/>
                  <a:gd name="connsiteX11" fmla="*/ 343565 w 511414"/>
                  <a:gd name="connsiteY11" fmla="*/ 255749 h 1104687"/>
                  <a:gd name="connsiteX12" fmla="*/ 331967 w 511414"/>
                  <a:gd name="connsiteY12" fmla="*/ 302874 h 1104687"/>
                  <a:gd name="connsiteX13" fmla="*/ 314502 w 511414"/>
                  <a:gd name="connsiteY13" fmla="*/ 338253 h 1104687"/>
                  <a:gd name="connsiteX14" fmla="*/ 273706 w 511414"/>
                  <a:gd name="connsiteY14" fmla="*/ 367825 h 1104687"/>
                  <a:gd name="connsiteX15" fmla="*/ 238776 w 511414"/>
                  <a:gd name="connsiteY15" fmla="*/ 391455 h 1104687"/>
                  <a:gd name="connsiteX16" fmla="*/ 203846 w 511414"/>
                  <a:gd name="connsiteY16" fmla="*/ 415085 h 1104687"/>
                  <a:gd name="connsiteX17" fmla="*/ 174782 w 511414"/>
                  <a:gd name="connsiteY17" fmla="*/ 426833 h 1104687"/>
                  <a:gd name="connsiteX18" fmla="*/ 145718 w 511414"/>
                  <a:gd name="connsiteY18" fmla="*/ 444522 h 1104687"/>
                  <a:gd name="connsiteX19" fmla="*/ 116522 w 511414"/>
                  <a:gd name="connsiteY19" fmla="*/ 456270 h 1104687"/>
                  <a:gd name="connsiteX20" fmla="*/ 93191 w 511414"/>
                  <a:gd name="connsiteY20" fmla="*/ 503395 h 1104687"/>
                  <a:gd name="connsiteX21" fmla="*/ 122254 w 511414"/>
                  <a:gd name="connsiteY21" fmla="*/ 556463 h 1104687"/>
                  <a:gd name="connsiteX22" fmla="*/ 116388 w 511414"/>
                  <a:gd name="connsiteY22" fmla="*/ 609529 h 1104687"/>
                  <a:gd name="connsiteX23" fmla="*/ 139719 w 511414"/>
                  <a:gd name="connsiteY23" fmla="*/ 644908 h 1104687"/>
                  <a:gd name="connsiteX24" fmla="*/ 128120 w 511414"/>
                  <a:gd name="connsiteY24" fmla="*/ 674344 h 1104687"/>
                  <a:gd name="connsiteX25" fmla="*/ 93191 w 511414"/>
                  <a:gd name="connsiteY25" fmla="*/ 697975 h 1104687"/>
                  <a:gd name="connsiteX26" fmla="*/ 63993 w 511414"/>
                  <a:gd name="connsiteY26" fmla="*/ 709722 h 1104687"/>
                  <a:gd name="connsiteX27" fmla="*/ 46528 w 511414"/>
                  <a:gd name="connsiteY27" fmla="*/ 733353 h 1104687"/>
                  <a:gd name="connsiteX28" fmla="*/ 11599 w 511414"/>
                  <a:gd name="connsiteY28" fmla="*/ 756984 h 1104687"/>
                  <a:gd name="connsiteX29" fmla="*/ 0 w 511414"/>
                  <a:gd name="connsiteY29" fmla="*/ 786420 h 1104687"/>
                  <a:gd name="connsiteX30" fmla="*/ 29064 w 511414"/>
                  <a:gd name="connsiteY30" fmla="*/ 786420 h 1104687"/>
                  <a:gd name="connsiteX31" fmla="*/ 46528 w 511414"/>
                  <a:gd name="connsiteY31" fmla="*/ 762790 h 1104687"/>
                  <a:gd name="connsiteX32" fmla="*/ 75726 w 511414"/>
                  <a:gd name="connsiteY32" fmla="*/ 751042 h 1104687"/>
                  <a:gd name="connsiteX33" fmla="*/ 75726 w 511414"/>
                  <a:gd name="connsiteY33" fmla="*/ 792361 h 1104687"/>
                  <a:gd name="connsiteX34" fmla="*/ 93191 w 511414"/>
                  <a:gd name="connsiteY34" fmla="*/ 827740 h 1104687"/>
                  <a:gd name="connsiteX35" fmla="*/ 93191 w 511414"/>
                  <a:gd name="connsiteY35" fmla="*/ 863118 h 1104687"/>
                  <a:gd name="connsiteX36" fmla="*/ 110656 w 511414"/>
                  <a:gd name="connsiteY36" fmla="*/ 910243 h 1104687"/>
                  <a:gd name="connsiteX37" fmla="*/ 145585 w 511414"/>
                  <a:gd name="connsiteY37" fmla="*/ 939680 h 1104687"/>
                  <a:gd name="connsiteX38" fmla="*/ 174649 w 511414"/>
                  <a:gd name="connsiteY38" fmla="*/ 945622 h 1104687"/>
                  <a:gd name="connsiteX39" fmla="*/ 197980 w 511414"/>
                  <a:gd name="connsiteY39" fmla="*/ 945622 h 1104687"/>
                  <a:gd name="connsiteX40" fmla="*/ 227044 w 511414"/>
                  <a:gd name="connsiteY40" fmla="*/ 963311 h 1104687"/>
                  <a:gd name="connsiteX41" fmla="*/ 256241 w 511414"/>
                  <a:gd name="connsiteY41" fmla="*/ 969252 h 1104687"/>
                  <a:gd name="connsiteX42" fmla="*/ 238776 w 511414"/>
                  <a:gd name="connsiteY42" fmla="*/ 986941 h 1104687"/>
                  <a:gd name="connsiteX43" fmla="*/ 232910 w 511414"/>
                  <a:gd name="connsiteY43" fmla="*/ 1022319 h 1104687"/>
                  <a:gd name="connsiteX44" fmla="*/ 186381 w 511414"/>
                  <a:gd name="connsiteY44" fmla="*/ 1034067 h 1104687"/>
                  <a:gd name="connsiteX45" fmla="*/ 209712 w 511414"/>
                  <a:gd name="connsiteY45" fmla="*/ 1051756 h 1104687"/>
                  <a:gd name="connsiteX46" fmla="*/ 244642 w 511414"/>
                  <a:gd name="connsiteY46" fmla="*/ 1063503 h 1104687"/>
                  <a:gd name="connsiteX47" fmla="*/ 297037 w 511414"/>
                  <a:gd name="connsiteY47" fmla="*/ 1057562 h 1104687"/>
                  <a:gd name="connsiteX48" fmla="*/ 314502 w 511414"/>
                  <a:gd name="connsiteY48" fmla="*/ 1033932 h 1104687"/>
                  <a:gd name="connsiteX49" fmla="*/ 355297 w 511414"/>
                  <a:gd name="connsiteY49" fmla="*/ 1022184 h 1104687"/>
                  <a:gd name="connsiteX50" fmla="*/ 396093 w 511414"/>
                  <a:gd name="connsiteY50" fmla="*/ 1033932 h 1104687"/>
                  <a:gd name="connsiteX51" fmla="*/ 425157 w 511414"/>
                  <a:gd name="connsiteY51" fmla="*/ 1045679 h 1104687"/>
                  <a:gd name="connsiteX52" fmla="*/ 419291 w 511414"/>
                  <a:gd name="connsiteY52" fmla="*/ 1081057 h 1104687"/>
                  <a:gd name="connsiteX53" fmla="*/ 419291 w 511414"/>
                  <a:gd name="connsiteY53" fmla="*/ 1104688 h 1104687"/>
                  <a:gd name="connsiteX54" fmla="*/ 511415 w 511414"/>
                  <a:gd name="connsiteY54" fmla="*/ 1104688 h 1104687"/>
                  <a:gd name="connsiteX55" fmla="*/ 511415 w 511414"/>
                  <a:gd name="connsiteY55" fmla="*/ 0 h 1104687"/>
                  <a:gd name="connsiteX56" fmla="*/ 506749 w 511414"/>
                  <a:gd name="connsiteY56" fmla="*/ 42940 h 110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511414" h="1104687">
                    <a:moveTo>
                      <a:pt x="506615" y="43345"/>
                    </a:moveTo>
                    <a:lnTo>
                      <a:pt x="471686" y="96412"/>
                    </a:lnTo>
                    <a:lnTo>
                      <a:pt x="413425" y="102353"/>
                    </a:lnTo>
                    <a:lnTo>
                      <a:pt x="361030" y="114101"/>
                    </a:lnTo>
                    <a:lnTo>
                      <a:pt x="349432" y="143538"/>
                    </a:lnTo>
                    <a:lnTo>
                      <a:pt x="314502" y="149480"/>
                    </a:lnTo>
                    <a:lnTo>
                      <a:pt x="285304" y="196740"/>
                    </a:lnTo>
                    <a:lnTo>
                      <a:pt x="256241" y="226177"/>
                    </a:lnTo>
                    <a:lnTo>
                      <a:pt x="250375" y="255749"/>
                    </a:lnTo>
                    <a:lnTo>
                      <a:pt x="279572" y="261690"/>
                    </a:lnTo>
                    <a:lnTo>
                      <a:pt x="314502" y="232118"/>
                    </a:lnTo>
                    <a:lnTo>
                      <a:pt x="343565" y="255749"/>
                    </a:lnTo>
                    <a:lnTo>
                      <a:pt x="331967" y="302874"/>
                    </a:lnTo>
                    <a:lnTo>
                      <a:pt x="314502" y="338253"/>
                    </a:lnTo>
                    <a:lnTo>
                      <a:pt x="273706" y="367825"/>
                    </a:lnTo>
                    <a:lnTo>
                      <a:pt x="238776" y="391455"/>
                    </a:lnTo>
                    <a:lnTo>
                      <a:pt x="203846" y="415085"/>
                    </a:lnTo>
                    <a:lnTo>
                      <a:pt x="174782" y="426833"/>
                    </a:lnTo>
                    <a:lnTo>
                      <a:pt x="145718" y="444522"/>
                    </a:lnTo>
                    <a:lnTo>
                      <a:pt x="116522" y="456270"/>
                    </a:lnTo>
                    <a:cubicBezTo>
                      <a:pt x="116522" y="456270"/>
                      <a:pt x="87458" y="497589"/>
                      <a:pt x="93191" y="503395"/>
                    </a:cubicBezTo>
                    <a:cubicBezTo>
                      <a:pt x="98923" y="509202"/>
                      <a:pt x="122254" y="556463"/>
                      <a:pt x="122254" y="556463"/>
                    </a:cubicBezTo>
                    <a:lnTo>
                      <a:pt x="116388" y="609529"/>
                    </a:lnTo>
                    <a:lnTo>
                      <a:pt x="139719" y="644908"/>
                    </a:lnTo>
                    <a:lnTo>
                      <a:pt x="128120" y="674344"/>
                    </a:lnTo>
                    <a:lnTo>
                      <a:pt x="93191" y="697975"/>
                    </a:lnTo>
                    <a:lnTo>
                      <a:pt x="63993" y="709722"/>
                    </a:lnTo>
                    <a:lnTo>
                      <a:pt x="46528" y="733353"/>
                    </a:lnTo>
                    <a:lnTo>
                      <a:pt x="11599" y="756984"/>
                    </a:lnTo>
                    <a:lnTo>
                      <a:pt x="0" y="786420"/>
                    </a:lnTo>
                    <a:lnTo>
                      <a:pt x="29064" y="786420"/>
                    </a:lnTo>
                    <a:lnTo>
                      <a:pt x="46528" y="762790"/>
                    </a:lnTo>
                    <a:lnTo>
                      <a:pt x="75726" y="751042"/>
                    </a:lnTo>
                    <a:lnTo>
                      <a:pt x="75726" y="792361"/>
                    </a:lnTo>
                    <a:lnTo>
                      <a:pt x="93191" y="827740"/>
                    </a:lnTo>
                    <a:lnTo>
                      <a:pt x="93191" y="863118"/>
                    </a:lnTo>
                    <a:lnTo>
                      <a:pt x="110656" y="910243"/>
                    </a:lnTo>
                    <a:lnTo>
                      <a:pt x="145585" y="939680"/>
                    </a:lnTo>
                    <a:lnTo>
                      <a:pt x="174649" y="945622"/>
                    </a:lnTo>
                    <a:lnTo>
                      <a:pt x="197980" y="945622"/>
                    </a:lnTo>
                    <a:lnTo>
                      <a:pt x="227044" y="963311"/>
                    </a:lnTo>
                    <a:lnTo>
                      <a:pt x="256241" y="969252"/>
                    </a:lnTo>
                    <a:lnTo>
                      <a:pt x="238776" y="986941"/>
                    </a:lnTo>
                    <a:lnTo>
                      <a:pt x="232910" y="1022319"/>
                    </a:lnTo>
                    <a:lnTo>
                      <a:pt x="186381" y="1034067"/>
                    </a:lnTo>
                    <a:lnTo>
                      <a:pt x="209712" y="1051756"/>
                    </a:lnTo>
                    <a:lnTo>
                      <a:pt x="244642" y="1063503"/>
                    </a:lnTo>
                    <a:lnTo>
                      <a:pt x="297037" y="1057562"/>
                    </a:lnTo>
                    <a:lnTo>
                      <a:pt x="314502" y="1033932"/>
                    </a:lnTo>
                    <a:lnTo>
                      <a:pt x="355297" y="1022184"/>
                    </a:lnTo>
                    <a:lnTo>
                      <a:pt x="396093" y="1033932"/>
                    </a:lnTo>
                    <a:lnTo>
                      <a:pt x="425157" y="1045679"/>
                    </a:lnTo>
                    <a:lnTo>
                      <a:pt x="419291" y="1081057"/>
                    </a:lnTo>
                    <a:lnTo>
                      <a:pt x="419291" y="1104688"/>
                    </a:lnTo>
                    <a:lnTo>
                      <a:pt x="511415" y="1104688"/>
                    </a:lnTo>
                    <a:lnTo>
                      <a:pt x="511415" y="0"/>
                    </a:lnTo>
                    <a:lnTo>
                      <a:pt x="506749" y="42940"/>
                    </a:lnTo>
                    <a:close/>
                  </a:path>
                </a:pathLst>
              </a:custGeom>
              <a:grpFill/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B8B9EF56-73B3-9E6A-9FF1-565B7D4357F6}"/>
              </a:ext>
            </a:extLst>
          </p:cNvPr>
          <p:cNvGrpSpPr/>
          <p:nvPr userDrawn="1"/>
        </p:nvGrpSpPr>
        <p:grpSpPr>
          <a:xfrm>
            <a:off x="8253295" y="851705"/>
            <a:ext cx="3652631" cy="4897568"/>
            <a:chOff x="8130544" y="863657"/>
            <a:chExt cx="3703891" cy="4966301"/>
          </a:xfrm>
        </p:grpSpPr>
        <p:sp>
          <p:nvSpPr>
            <p:cNvPr id="445" name="Freeform 444">
              <a:extLst>
                <a:ext uri="{FF2B5EF4-FFF2-40B4-BE49-F238E27FC236}">
                  <a16:creationId xmlns:a16="http://schemas.microsoft.com/office/drawing/2014/main" id="{E707314F-6728-D087-CAAC-139B1F9FD97B}"/>
                </a:ext>
              </a:extLst>
            </p:cNvPr>
            <p:cNvSpPr/>
            <p:nvPr/>
          </p:nvSpPr>
          <p:spPr>
            <a:xfrm>
              <a:off x="9295360" y="4208102"/>
              <a:ext cx="442488" cy="330285"/>
            </a:xfrm>
            <a:custGeom>
              <a:avLst/>
              <a:gdLst>
                <a:gd name="connsiteX0" fmla="*/ 378495 w 442488"/>
                <a:gd name="connsiteY0" fmla="*/ 182832 h 330285"/>
                <a:gd name="connsiteX1" fmla="*/ 372629 w 442488"/>
                <a:gd name="connsiteY1" fmla="*/ 153260 h 330285"/>
                <a:gd name="connsiteX2" fmla="*/ 361030 w 442488"/>
                <a:gd name="connsiteY2" fmla="*/ 112076 h 330285"/>
                <a:gd name="connsiteX3" fmla="*/ 337699 w 442488"/>
                <a:gd name="connsiteY3" fmla="*/ 94387 h 330285"/>
                <a:gd name="connsiteX4" fmla="*/ 308635 w 442488"/>
                <a:gd name="connsiteY4" fmla="*/ 53067 h 330285"/>
                <a:gd name="connsiteX5" fmla="*/ 273706 w 442488"/>
                <a:gd name="connsiteY5" fmla="*/ 23495 h 330285"/>
                <a:gd name="connsiteX6" fmla="*/ 261973 w 442488"/>
                <a:gd name="connsiteY6" fmla="*/ 0 h 330285"/>
                <a:gd name="connsiteX7" fmla="*/ 209579 w 442488"/>
                <a:gd name="connsiteY7" fmla="*/ 11748 h 330285"/>
                <a:gd name="connsiteX8" fmla="*/ 192114 w 442488"/>
                <a:gd name="connsiteY8" fmla="*/ 29437 h 330285"/>
                <a:gd name="connsiteX9" fmla="*/ 174649 w 442488"/>
                <a:gd name="connsiteY9" fmla="*/ 58874 h 330285"/>
                <a:gd name="connsiteX10" fmla="*/ 139719 w 442488"/>
                <a:gd name="connsiteY10" fmla="*/ 41184 h 330285"/>
                <a:gd name="connsiteX11" fmla="*/ 98923 w 442488"/>
                <a:gd name="connsiteY11" fmla="*/ 58874 h 330285"/>
                <a:gd name="connsiteX12" fmla="*/ 93190 w 442488"/>
                <a:gd name="connsiteY12" fmla="*/ 76563 h 330285"/>
                <a:gd name="connsiteX13" fmla="*/ 58127 w 442488"/>
                <a:gd name="connsiteY13" fmla="*/ 82504 h 330285"/>
                <a:gd name="connsiteX14" fmla="*/ 40662 w 442488"/>
                <a:gd name="connsiteY14" fmla="*/ 100193 h 330285"/>
                <a:gd name="connsiteX15" fmla="*/ 0 w 442488"/>
                <a:gd name="connsiteY15" fmla="*/ 135571 h 330285"/>
                <a:gd name="connsiteX16" fmla="*/ 0 w 442488"/>
                <a:gd name="connsiteY16" fmla="*/ 165143 h 330285"/>
                <a:gd name="connsiteX17" fmla="*/ 34930 w 442488"/>
                <a:gd name="connsiteY17" fmla="*/ 182832 h 330285"/>
                <a:gd name="connsiteX18" fmla="*/ 69860 w 442488"/>
                <a:gd name="connsiteY18" fmla="*/ 165143 h 330285"/>
                <a:gd name="connsiteX19" fmla="*/ 104789 w 442488"/>
                <a:gd name="connsiteY19" fmla="*/ 129765 h 330285"/>
                <a:gd name="connsiteX20" fmla="*/ 139719 w 442488"/>
                <a:gd name="connsiteY20" fmla="*/ 106134 h 330285"/>
                <a:gd name="connsiteX21" fmla="*/ 139719 w 442488"/>
                <a:gd name="connsiteY21" fmla="*/ 123824 h 330285"/>
                <a:gd name="connsiteX22" fmla="*/ 133853 w 442488"/>
                <a:gd name="connsiteY22" fmla="*/ 147454 h 330285"/>
                <a:gd name="connsiteX23" fmla="*/ 93190 w 442488"/>
                <a:gd name="connsiteY23" fmla="*/ 170949 h 330285"/>
                <a:gd name="connsiteX24" fmla="*/ 98923 w 442488"/>
                <a:gd name="connsiteY24" fmla="*/ 194580 h 330285"/>
                <a:gd name="connsiteX25" fmla="*/ 128120 w 442488"/>
                <a:gd name="connsiteY25" fmla="*/ 206327 h 330285"/>
                <a:gd name="connsiteX26" fmla="*/ 110655 w 442488"/>
                <a:gd name="connsiteY26" fmla="*/ 218210 h 330285"/>
                <a:gd name="connsiteX27" fmla="*/ 63993 w 442488"/>
                <a:gd name="connsiteY27" fmla="*/ 218210 h 330285"/>
                <a:gd name="connsiteX28" fmla="*/ 29064 w 442488"/>
                <a:gd name="connsiteY28" fmla="*/ 229958 h 330285"/>
                <a:gd name="connsiteX29" fmla="*/ 40662 w 442488"/>
                <a:gd name="connsiteY29" fmla="*/ 259529 h 330285"/>
                <a:gd name="connsiteX30" fmla="*/ 69860 w 442488"/>
                <a:gd name="connsiteY30" fmla="*/ 277218 h 330285"/>
                <a:gd name="connsiteX31" fmla="*/ 87324 w 442488"/>
                <a:gd name="connsiteY31" fmla="*/ 300714 h 330285"/>
                <a:gd name="connsiteX32" fmla="*/ 133853 w 442488"/>
                <a:gd name="connsiteY32" fmla="*/ 306655 h 330285"/>
                <a:gd name="connsiteX33" fmla="*/ 174649 w 442488"/>
                <a:gd name="connsiteY33" fmla="*/ 300714 h 330285"/>
                <a:gd name="connsiteX34" fmla="*/ 203846 w 442488"/>
                <a:gd name="connsiteY34" fmla="*/ 330286 h 330285"/>
                <a:gd name="connsiteX35" fmla="*/ 232910 w 442488"/>
                <a:gd name="connsiteY35" fmla="*/ 324345 h 330285"/>
                <a:gd name="connsiteX36" fmla="*/ 273706 w 442488"/>
                <a:gd name="connsiteY36" fmla="*/ 312597 h 330285"/>
                <a:gd name="connsiteX37" fmla="*/ 308635 w 442488"/>
                <a:gd name="connsiteY37" fmla="*/ 288966 h 330285"/>
                <a:gd name="connsiteX38" fmla="*/ 355164 w 442488"/>
                <a:gd name="connsiteY38" fmla="*/ 288966 h 330285"/>
                <a:gd name="connsiteX39" fmla="*/ 326100 w 442488"/>
                <a:gd name="connsiteY39" fmla="*/ 253588 h 330285"/>
                <a:gd name="connsiteX40" fmla="*/ 355164 w 442488"/>
                <a:gd name="connsiteY40" fmla="*/ 241841 h 330285"/>
                <a:gd name="connsiteX41" fmla="*/ 390094 w 442488"/>
                <a:gd name="connsiteY41" fmla="*/ 253588 h 330285"/>
                <a:gd name="connsiteX42" fmla="*/ 407559 w 442488"/>
                <a:gd name="connsiteY42" fmla="*/ 283025 h 330285"/>
                <a:gd name="connsiteX43" fmla="*/ 442488 w 442488"/>
                <a:gd name="connsiteY43" fmla="*/ 283025 h 330285"/>
                <a:gd name="connsiteX44" fmla="*/ 442488 w 442488"/>
                <a:gd name="connsiteY44" fmla="*/ 247647 h 330285"/>
                <a:gd name="connsiteX45" fmla="*/ 413425 w 442488"/>
                <a:gd name="connsiteY45" fmla="*/ 224152 h 330285"/>
                <a:gd name="connsiteX46" fmla="*/ 378495 w 442488"/>
                <a:gd name="connsiteY46" fmla="*/ 182832 h 33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488" h="330285">
                  <a:moveTo>
                    <a:pt x="378495" y="182832"/>
                  </a:moveTo>
                  <a:lnTo>
                    <a:pt x="372629" y="153260"/>
                  </a:lnTo>
                  <a:lnTo>
                    <a:pt x="361030" y="112076"/>
                  </a:lnTo>
                  <a:lnTo>
                    <a:pt x="337699" y="94387"/>
                  </a:lnTo>
                  <a:lnTo>
                    <a:pt x="308635" y="53067"/>
                  </a:lnTo>
                  <a:lnTo>
                    <a:pt x="273706" y="23495"/>
                  </a:lnTo>
                  <a:lnTo>
                    <a:pt x="261973" y="0"/>
                  </a:lnTo>
                  <a:lnTo>
                    <a:pt x="209579" y="11748"/>
                  </a:lnTo>
                  <a:lnTo>
                    <a:pt x="192114" y="29437"/>
                  </a:lnTo>
                  <a:lnTo>
                    <a:pt x="174649" y="58874"/>
                  </a:lnTo>
                  <a:lnTo>
                    <a:pt x="139719" y="41184"/>
                  </a:lnTo>
                  <a:lnTo>
                    <a:pt x="98923" y="58874"/>
                  </a:lnTo>
                  <a:lnTo>
                    <a:pt x="93190" y="76563"/>
                  </a:lnTo>
                  <a:lnTo>
                    <a:pt x="58127" y="82504"/>
                  </a:lnTo>
                  <a:lnTo>
                    <a:pt x="40662" y="100193"/>
                  </a:lnTo>
                  <a:lnTo>
                    <a:pt x="0" y="135571"/>
                  </a:lnTo>
                  <a:lnTo>
                    <a:pt x="0" y="165143"/>
                  </a:lnTo>
                  <a:lnTo>
                    <a:pt x="34930" y="182832"/>
                  </a:lnTo>
                  <a:lnTo>
                    <a:pt x="69860" y="165143"/>
                  </a:lnTo>
                  <a:lnTo>
                    <a:pt x="104789" y="129765"/>
                  </a:lnTo>
                  <a:lnTo>
                    <a:pt x="139719" y="106134"/>
                  </a:lnTo>
                  <a:lnTo>
                    <a:pt x="139719" y="123824"/>
                  </a:lnTo>
                  <a:lnTo>
                    <a:pt x="133853" y="147454"/>
                  </a:lnTo>
                  <a:lnTo>
                    <a:pt x="93190" y="170949"/>
                  </a:lnTo>
                  <a:lnTo>
                    <a:pt x="98923" y="194580"/>
                  </a:lnTo>
                  <a:lnTo>
                    <a:pt x="128120" y="206327"/>
                  </a:lnTo>
                  <a:lnTo>
                    <a:pt x="110655" y="218210"/>
                  </a:lnTo>
                  <a:lnTo>
                    <a:pt x="63993" y="218210"/>
                  </a:lnTo>
                  <a:lnTo>
                    <a:pt x="29064" y="229958"/>
                  </a:lnTo>
                  <a:lnTo>
                    <a:pt x="40662" y="259529"/>
                  </a:lnTo>
                  <a:lnTo>
                    <a:pt x="69860" y="277218"/>
                  </a:lnTo>
                  <a:lnTo>
                    <a:pt x="87324" y="300714"/>
                  </a:lnTo>
                  <a:lnTo>
                    <a:pt x="133853" y="306655"/>
                  </a:lnTo>
                  <a:lnTo>
                    <a:pt x="174649" y="300714"/>
                  </a:lnTo>
                  <a:lnTo>
                    <a:pt x="203846" y="330286"/>
                  </a:lnTo>
                  <a:lnTo>
                    <a:pt x="232910" y="324345"/>
                  </a:lnTo>
                  <a:lnTo>
                    <a:pt x="273706" y="312597"/>
                  </a:lnTo>
                  <a:lnTo>
                    <a:pt x="308635" y="288966"/>
                  </a:lnTo>
                  <a:lnTo>
                    <a:pt x="355164" y="288966"/>
                  </a:lnTo>
                  <a:lnTo>
                    <a:pt x="326100" y="253588"/>
                  </a:lnTo>
                  <a:lnTo>
                    <a:pt x="355164" y="241841"/>
                  </a:lnTo>
                  <a:lnTo>
                    <a:pt x="390094" y="253588"/>
                  </a:lnTo>
                  <a:lnTo>
                    <a:pt x="407559" y="283025"/>
                  </a:lnTo>
                  <a:lnTo>
                    <a:pt x="442488" y="283025"/>
                  </a:lnTo>
                  <a:lnTo>
                    <a:pt x="442488" y="247647"/>
                  </a:lnTo>
                  <a:lnTo>
                    <a:pt x="413425" y="224152"/>
                  </a:lnTo>
                  <a:lnTo>
                    <a:pt x="378495" y="182832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6" name="Freeform 445">
              <a:extLst>
                <a:ext uri="{FF2B5EF4-FFF2-40B4-BE49-F238E27FC236}">
                  <a16:creationId xmlns:a16="http://schemas.microsoft.com/office/drawing/2014/main" id="{9B42125C-EFE8-8451-2F00-F53F0C17DE71}"/>
                </a:ext>
              </a:extLst>
            </p:cNvPr>
            <p:cNvSpPr/>
            <p:nvPr/>
          </p:nvSpPr>
          <p:spPr>
            <a:xfrm>
              <a:off x="10084346" y="2789063"/>
              <a:ext cx="1714626" cy="1336670"/>
            </a:xfrm>
            <a:custGeom>
              <a:avLst/>
              <a:gdLst>
                <a:gd name="connsiteX0" fmla="*/ 331166 w 1714626"/>
                <a:gd name="connsiteY0" fmla="*/ 141512 h 1336670"/>
                <a:gd name="connsiteX1" fmla="*/ 307436 w 1714626"/>
                <a:gd name="connsiteY1" fmla="*/ 207407 h 1336670"/>
                <a:gd name="connsiteX2" fmla="*/ 271839 w 1714626"/>
                <a:gd name="connsiteY2" fmla="*/ 285590 h 1336670"/>
                <a:gd name="connsiteX3" fmla="*/ 207579 w 1714626"/>
                <a:gd name="connsiteY3" fmla="*/ 344734 h 1336670"/>
                <a:gd name="connsiteX4" fmla="*/ 179049 w 1714626"/>
                <a:gd name="connsiteY4" fmla="*/ 396586 h 1336670"/>
                <a:gd name="connsiteX5" fmla="*/ 144252 w 1714626"/>
                <a:gd name="connsiteY5" fmla="*/ 467072 h 1336670"/>
                <a:gd name="connsiteX6" fmla="*/ 103590 w 1714626"/>
                <a:gd name="connsiteY6" fmla="*/ 543499 h 1336670"/>
                <a:gd name="connsiteX7" fmla="*/ 69460 w 1714626"/>
                <a:gd name="connsiteY7" fmla="*/ 630054 h 1336670"/>
                <a:gd name="connsiteX8" fmla="*/ 69460 w 1714626"/>
                <a:gd name="connsiteY8" fmla="*/ 784664 h 1336670"/>
                <a:gd name="connsiteX9" fmla="*/ 100257 w 1714626"/>
                <a:gd name="connsiteY9" fmla="*/ 822068 h 1336670"/>
                <a:gd name="connsiteX10" fmla="*/ 97590 w 1714626"/>
                <a:gd name="connsiteY10" fmla="*/ 827064 h 1336670"/>
                <a:gd name="connsiteX11" fmla="*/ 51061 w 1714626"/>
                <a:gd name="connsiteY11" fmla="*/ 915374 h 1336670"/>
                <a:gd name="connsiteX12" fmla="*/ 0 w 1714626"/>
                <a:gd name="connsiteY12" fmla="*/ 1007330 h 1336670"/>
                <a:gd name="connsiteX13" fmla="*/ 10799 w 1714626"/>
                <a:gd name="connsiteY13" fmla="*/ 1056482 h 1336670"/>
                <a:gd name="connsiteX14" fmla="*/ 29330 w 1714626"/>
                <a:gd name="connsiteY14" fmla="*/ 1100097 h 1336670"/>
                <a:gd name="connsiteX15" fmla="*/ 12266 w 1714626"/>
                <a:gd name="connsiteY15" fmla="*/ 1146007 h 1336670"/>
                <a:gd name="connsiteX16" fmla="*/ 51461 w 1714626"/>
                <a:gd name="connsiteY16" fmla="*/ 1197184 h 1336670"/>
                <a:gd name="connsiteX17" fmla="*/ 62394 w 1714626"/>
                <a:gd name="connsiteY17" fmla="*/ 1269560 h 1336670"/>
                <a:gd name="connsiteX18" fmla="*/ 123188 w 1714626"/>
                <a:gd name="connsiteY18" fmla="*/ 1275772 h 1336670"/>
                <a:gd name="connsiteX19" fmla="*/ 112255 w 1714626"/>
                <a:gd name="connsiteY19" fmla="*/ 1336671 h 1336670"/>
                <a:gd name="connsiteX20" fmla="*/ 213312 w 1714626"/>
                <a:gd name="connsiteY20" fmla="*/ 1309665 h 1336670"/>
                <a:gd name="connsiteX21" fmla="*/ 258641 w 1714626"/>
                <a:gd name="connsiteY21" fmla="*/ 1332620 h 1336670"/>
                <a:gd name="connsiteX22" fmla="*/ 343832 w 1714626"/>
                <a:gd name="connsiteY22" fmla="*/ 1281038 h 1336670"/>
                <a:gd name="connsiteX23" fmla="*/ 452754 w 1714626"/>
                <a:gd name="connsiteY23" fmla="*/ 1246200 h 1336670"/>
                <a:gd name="connsiteX24" fmla="*/ 527680 w 1714626"/>
                <a:gd name="connsiteY24" fmla="*/ 1176119 h 1336670"/>
                <a:gd name="connsiteX25" fmla="*/ 626736 w 1714626"/>
                <a:gd name="connsiteY25" fmla="*/ 1099422 h 1336670"/>
                <a:gd name="connsiteX26" fmla="*/ 739658 w 1714626"/>
                <a:gd name="connsiteY26" fmla="*/ 1019348 h 1336670"/>
                <a:gd name="connsiteX27" fmla="*/ 739658 w 1714626"/>
                <a:gd name="connsiteY27" fmla="*/ 1018133 h 1336670"/>
                <a:gd name="connsiteX28" fmla="*/ 837249 w 1714626"/>
                <a:gd name="connsiteY28" fmla="*/ 974788 h 1336670"/>
                <a:gd name="connsiteX29" fmla="*/ 946571 w 1714626"/>
                <a:gd name="connsiteY29" fmla="*/ 893229 h 1336670"/>
                <a:gd name="connsiteX30" fmla="*/ 1017363 w 1714626"/>
                <a:gd name="connsiteY30" fmla="*/ 815857 h 1336670"/>
                <a:gd name="connsiteX31" fmla="*/ 1087223 w 1714626"/>
                <a:gd name="connsiteY31" fmla="*/ 768731 h 1336670"/>
                <a:gd name="connsiteX32" fmla="*/ 1193479 w 1714626"/>
                <a:gd name="connsiteY32" fmla="*/ 711208 h 1336670"/>
                <a:gd name="connsiteX33" fmla="*/ 1453986 w 1714626"/>
                <a:gd name="connsiteY33" fmla="*/ 910513 h 1336670"/>
                <a:gd name="connsiteX34" fmla="*/ 1565708 w 1714626"/>
                <a:gd name="connsiteY34" fmla="*/ 894310 h 1336670"/>
                <a:gd name="connsiteX35" fmla="*/ 1544510 w 1714626"/>
                <a:gd name="connsiteY35" fmla="*/ 673534 h 1336670"/>
                <a:gd name="connsiteX36" fmla="*/ 1539178 w 1714626"/>
                <a:gd name="connsiteY36" fmla="*/ 474228 h 1336670"/>
                <a:gd name="connsiteX37" fmla="*/ 1645567 w 1714626"/>
                <a:gd name="connsiteY37" fmla="*/ 377276 h 1336670"/>
                <a:gd name="connsiteX38" fmla="*/ 1714626 w 1714626"/>
                <a:gd name="connsiteY38" fmla="*/ 248052 h 1336670"/>
                <a:gd name="connsiteX39" fmla="*/ 1416923 w 1714626"/>
                <a:gd name="connsiteY39" fmla="*/ 215779 h 1336670"/>
                <a:gd name="connsiteX40" fmla="*/ 1198945 w 1714626"/>
                <a:gd name="connsiteY40" fmla="*/ 135031 h 1336670"/>
                <a:gd name="connsiteX41" fmla="*/ 928839 w 1714626"/>
                <a:gd name="connsiteY41" fmla="*/ 280324 h 1336670"/>
                <a:gd name="connsiteX42" fmla="*/ 864846 w 1714626"/>
                <a:gd name="connsiteY42" fmla="*/ 262635 h 1336670"/>
                <a:gd name="connsiteX43" fmla="*/ 783388 w 1714626"/>
                <a:gd name="connsiteY43" fmla="*/ 244946 h 1336670"/>
                <a:gd name="connsiteX44" fmla="*/ 736859 w 1714626"/>
                <a:gd name="connsiteY44" fmla="*/ 298013 h 1336670"/>
                <a:gd name="connsiteX45" fmla="*/ 696063 w 1714626"/>
                <a:gd name="connsiteY45" fmla="*/ 357022 h 1336670"/>
                <a:gd name="connsiteX46" fmla="*/ 696063 w 1714626"/>
                <a:gd name="connsiteY46" fmla="*/ 445467 h 1336670"/>
                <a:gd name="connsiteX47" fmla="*/ 795119 w 1714626"/>
                <a:gd name="connsiteY47" fmla="*/ 492593 h 1336670"/>
                <a:gd name="connsiteX48" fmla="*/ 760190 w 1714626"/>
                <a:gd name="connsiteY48" fmla="*/ 557543 h 1336670"/>
                <a:gd name="connsiteX49" fmla="*/ 719394 w 1714626"/>
                <a:gd name="connsiteY49" fmla="*/ 557543 h 1336670"/>
                <a:gd name="connsiteX50" fmla="*/ 672865 w 1714626"/>
                <a:gd name="connsiteY50" fmla="*/ 492593 h 1336670"/>
                <a:gd name="connsiteX51" fmla="*/ 626337 w 1714626"/>
                <a:gd name="connsiteY51" fmla="*/ 433584 h 1336670"/>
                <a:gd name="connsiteX52" fmla="*/ 544745 w 1714626"/>
                <a:gd name="connsiteY52" fmla="*/ 463021 h 1336670"/>
                <a:gd name="connsiteX53" fmla="*/ 498216 w 1714626"/>
                <a:gd name="connsiteY53" fmla="*/ 504340 h 1336670"/>
                <a:gd name="connsiteX54" fmla="*/ 457421 w 1714626"/>
                <a:gd name="connsiteY54" fmla="*/ 463021 h 1336670"/>
                <a:gd name="connsiteX55" fmla="*/ 451554 w 1714626"/>
                <a:gd name="connsiteY55" fmla="*/ 327315 h 1336670"/>
                <a:gd name="connsiteX56" fmla="*/ 451554 w 1714626"/>
                <a:gd name="connsiteY56" fmla="*/ 209298 h 1336670"/>
                <a:gd name="connsiteX57" fmla="*/ 492350 w 1714626"/>
                <a:gd name="connsiteY57" fmla="*/ 132600 h 1336670"/>
                <a:gd name="connsiteX58" fmla="*/ 527280 w 1714626"/>
                <a:gd name="connsiteY58" fmla="*/ 97222 h 1336670"/>
                <a:gd name="connsiteX59" fmla="*/ 573808 w 1714626"/>
                <a:gd name="connsiteY59" fmla="*/ 38214 h 1336670"/>
                <a:gd name="connsiteX60" fmla="*/ 463153 w 1714626"/>
                <a:gd name="connsiteY60" fmla="*/ 20524 h 1336670"/>
                <a:gd name="connsiteX61" fmla="*/ 375828 w 1714626"/>
                <a:gd name="connsiteY61" fmla="*/ 14583 h 1336670"/>
                <a:gd name="connsiteX62" fmla="*/ 373562 w 1714626"/>
                <a:gd name="connsiteY62" fmla="*/ 0 h 1336670"/>
                <a:gd name="connsiteX63" fmla="*/ 354497 w 1714626"/>
                <a:gd name="connsiteY63" fmla="*/ 64275 h 1336670"/>
                <a:gd name="connsiteX64" fmla="*/ 331166 w 1714626"/>
                <a:gd name="connsiteY64" fmla="*/ 140972 h 133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714626" h="1336670">
                  <a:moveTo>
                    <a:pt x="331166" y="141512"/>
                  </a:moveTo>
                  <a:lnTo>
                    <a:pt x="307436" y="207407"/>
                  </a:lnTo>
                  <a:lnTo>
                    <a:pt x="271839" y="285590"/>
                  </a:lnTo>
                  <a:lnTo>
                    <a:pt x="207579" y="344734"/>
                  </a:lnTo>
                  <a:lnTo>
                    <a:pt x="179049" y="396586"/>
                  </a:lnTo>
                  <a:lnTo>
                    <a:pt x="144252" y="467072"/>
                  </a:lnTo>
                  <a:lnTo>
                    <a:pt x="103590" y="543499"/>
                  </a:lnTo>
                  <a:lnTo>
                    <a:pt x="69460" y="630054"/>
                  </a:lnTo>
                  <a:lnTo>
                    <a:pt x="69460" y="784664"/>
                  </a:lnTo>
                  <a:lnTo>
                    <a:pt x="100257" y="822068"/>
                  </a:lnTo>
                  <a:lnTo>
                    <a:pt x="97590" y="827064"/>
                  </a:lnTo>
                  <a:cubicBezTo>
                    <a:pt x="97190" y="827874"/>
                    <a:pt x="56794" y="903762"/>
                    <a:pt x="51061" y="915374"/>
                  </a:cubicBezTo>
                  <a:cubicBezTo>
                    <a:pt x="45729" y="926177"/>
                    <a:pt x="8399" y="992612"/>
                    <a:pt x="0" y="1007330"/>
                  </a:cubicBezTo>
                  <a:lnTo>
                    <a:pt x="10799" y="1056482"/>
                  </a:lnTo>
                  <a:lnTo>
                    <a:pt x="29330" y="1100097"/>
                  </a:lnTo>
                  <a:lnTo>
                    <a:pt x="12266" y="1146007"/>
                  </a:lnTo>
                  <a:lnTo>
                    <a:pt x="51461" y="1197184"/>
                  </a:lnTo>
                  <a:lnTo>
                    <a:pt x="62394" y="1269560"/>
                  </a:lnTo>
                  <a:lnTo>
                    <a:pt x="123188" y="1275772"/>
                  </a:lnTo>
                  <a:lnTo>
                    <a:pt x="112255" y="1336671"/>
                  </a:lnTo>
                  <a:lnTo>
                    <a:pt x="213312" y="1309665"/>
                  </a:lnTo>
                  <a:lnTo>
                    <a:pt x="258641" y="1332620"/>
                  </a:lnTo>
                  <a:lnTo>
                    <a:pt x="343832" y="1281038"/>
                  </a:lnTo>
                  <a:lnTo>
                    <a:pt x="452754" y="1246200"/>
                  </a:lnTo>
                  <a:lnTo>
                    <a:pt x="527680" y="1176119"/>
                  </a:lnTo>
                  <a:lnTo>
                    <a:pt x="626736" y="1099422"/>
                  </a:lnTo>
                  <a:lnTo>
                    <a:pt x="739658" y="1019348"/>
                  </a:lnTo>
                  <a:lnTo>
                    <a:pt x="739658" y="1018133"/>
                  </a:lnTo>
                  <a:cubicBezTo>
                    <a:pt x="739658" y="1018133"/>
                    <a:pt x="837249" y="974788"/>
                    <a:pt x="837249" y="974788"/>
                  </a:cubicBezTo>
                  <a:lnTo>
                    <a:pt x="946571" y="893229"/>
                  </a:lnTo>
                  <a:lnTo>
                    <a:pt x="1017363" y="815857"/>
                  </a:lnTo>
                  <a:lnTo>
                    <a:pt x="1087223" y="768731"/>
                  </a:lnTo>
                  <a:lnTo>
                    <a:pt x="1193479" y="711208"/>
                  </a:lnTo>
                  <a:lnTo>
                    <a:pt x="1453986" y="910513"/>
                  </a:lnTo>
                  <a:lnTo>
                    <a:pt x="1565708" y="894310"/>
                  </a:lnTo>
                  <a:lnTo>
                    <a:pt x="1544510" y="673534"/>
                  </a:lnTo>
                  <a:lnTo>
                    <a:pt x="1539178" y="474228"/>
                  </a:lnTo>
                  <a:lnTo>
                    <a:pt x="1645567" y="377276"/>
                  </a:lnTo>
                  <a:lnTo>
                    <a:pt x="1714626" y="248052"/>
                  </a:lnTo>
                  <a:lnTo>
                    <a:pt x="1416923" y="215779"/>
                  </a:lnTo>
                  <a:lnTo>
                    <a:pt x="1198945" y="135031"/>
                  </a:lnTo>
                  <a:lnTo>
                    <a:pt x="928839" y="280324"/>
                  </a:lnTo>
                  <a:lnTo>
                    <a:pt x="864846" y="262635"/>
                  </a:lnTo>
                  <a:lnTo>
                    <a:pt x="783388" y="244946"/>
                  </a:lnTo>
                  <a:lnTo>
                    <a:pt x="736859" y="298013"/>
                  </a:lnTo>
                  <a:lnTo>
                    <a:pt x="696063" y="357022"/>
                  </a:lnTo>
                  <a:lnTo>
                    <a:pt x="696063" y="445467"/>
                  </a:lnTo>
                  <a:cubicBezTo>
                    <a:pt x="696063" y="445467"/>
                    <a:pt x="771788" y="486786"/>
                    <a:pt x="795119" y="492593"/>
                  </a:cubicBezTo>
                  <a:cubicBezTo>
                    <a:pt x="818451" y="498534"/>
                    <a:pt x="760190" y="557543"/>
                    <a:pt x="760190" y="557543"/>
                  </a:cubicBezTo>
                  <a:lnTo>
                    <a:pt x="719394" y="557543"/>
                  </a:lnTo>
                  <a:lnTo>
                    <a:pt x="672865" y="492593"/>
                  </a:lnTo>
                  <a:lnTo>
                    <a:pt x="626337" y="433584"/>
                  </a:lnTo>
                  <a:lnTo>
                    <a:pt x="544745" y="463021"/>
                  </a:lnTo>
                  <a:lnTo>
                    <a:pt x="498216" y="504340"/>
                  </a:lnTo>
                  <a:lnTo>
                    <a:pt x="457421" y="463021"/>
                  </a:lnTo>
                  <a:lnTo>
                    <a:pt x="451554" y="327315"/>
                  </a:lnTo>
                  <a:lnTo>
                    <a:pt x="451554" y="209298"/>
                  </a:lnTo>
                  <a:lnTo>
                    <a:pt x="492350" y="132600"/>
                  </a:lnTo>
                  <a:lnTo>
                    <a:pt x="527280" y="97222"/>
                  </a:lnTo>
                  <a:lnTo>
                    <a:pt x="573808" y="38214"/>
                  </a:lnTo>
                  <a:lnTo>
                    <a:pt x="463153" y="20524"/>
                  </a:lnTo>
                  <a:lnTo>
                    <a:pt x="375828" y="14583"/>
                  </a:lnTo>
                  <a:lnTo>
                    <a:pt x="373562" y="0"/>
                  </a:lnTo>
                  <a:lnTo>
                    <a:pt x="354497" y="64275"/>
                  </a:lnTo>
                  <a:lnTo>
                    <a:pt x="331166" y="140972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7" name="Freeform 446">
              <a:extLst>
                <a:ext uri="{FF2B5EF4-FFF2-40B4-BE49-F238E27FC236}">
                  <a16:creationId xmlns:a16="http://schemas.microsoft.com/office/drawing/2014/main" id="{4E3ECEE4-34EE-5CC8-F118-65298222DDF2}"/>
                </a:ext>
              </a:extLst>
            </p:cNvPr>
            <p:cNvSpPr/>
            <p:nvPr/>
          </p:nvSpPr>
          <p:spPr>
            <a:xfrm>
              <a:off x="8721151" y="2017361"/>
              <a:ext cx="1658365" cy="1186786"/>
            </a:xfrm>
            <a:custGeom>
              <a:avLst/>
              <a:gdLst>
                <a:gd name="connsiteX0" fmla="*/ 1636101 w 1658365"/>
                <a:gd name="connsiteY0" fmla="*/ 63465 h 1186786"/>
                <a:gd name="connsiteX1" fmla="*/ 1611704 w 1658365"/>
                <a:gd name="connsiteY1" fmla="*/ 38754 h 1186786"/>
                <a:gd name="connsiteX2" fmla="*/ 1535045 w 1658365"/>
                <a:gd name="connsiteY2" fmla="*/ 0 h 1186786"/>
                <a:gd name="connsiteX3" fmla="*/ 1479184 w 1658365"/>
                <a:gd name="connsiteY3" fmla="*/ 28222 h 1186786"/>
                <a:gd name="connsiteX4" fmla="*/ 1380660 w 1658365"/>
                <a:gd name="connsiteY4" fmla="*/ 39969 h 1186786"/>
                <a:gd name="connsiteX5" fmla="*/ 1298935 w 1658365"/>
                <a:gd name="connsiteY5" fmla="*/ 93171 h 1186786"/>
                <a:gd name="connsiteX6" fmla="*/ 1222810 w 1658365"/>
                <a:gd name="connsiteY6" fmla="*/ 99113 h 1186786"/>
                <a:gd name="connsiteX7" fmla="*/ 1106021 w 1658365"/>
                <a:gd name="connsiteY7" fmla="*/ 157986 h 1186786"/>
                <a:gd name="connsiteX8" fmla="*/ 984700 w 1658365"/>
                <a:gd name="connsiteY8" fmla="*/ 187288 h 1186786"/>
                <a:gd name="connsiteX9" fmla="*/ 913774 w 1658365"/>
                <a:gd name="connsiteY9" fmla="*/ 222936 h 1186786"/>
                <a:gd name="connsiteX10" fmla="*/ 786854 w 1658365"/>
                <a:gd name="connsiteY10" fmla="*/ 252103 h 1186786"/>
                <a:gd name="connsiteX11" fmla="*/ 716727 w 1658365"/>
                <a:gd name="connsiteY11" fmla="*/ 293422 h 1186786"/>
                <a:gd name="connsiteX12" fmla="*/ 652734 w 1658365"/>
                <a:gd name="connsiteY12" fmla="*/ 316918 h 1186786"/>
                <a:gd name="connsiteX13" fmla="*/ 549544 w 1658365"/>
                <a:gd name="connsiteY13" fmla="*/ 351756 h 1186786"/>
                <a:gd name="connsiteX14" fmla="*/ 498483 w 1658365"/>
                <a:gd name="connsiteY14" fmla="*/ 403472 h 1186786"/>
                <a:gd name="connsiteX15" fmla="*/ 428090 w 1658365"/>
                <a:gd name="connsiteY15" fmla="*/ 480575 h 1186786"/>
                <a:gd name="connsiteX16" fmla="*/ 347032 w 1658365"/>
                <a:gd name="connsiteY16" fmla="*/ 551061 h 1186786"/>
                <a:gd name="connsiteX17" fmla="*/ 299703 w 1658365"/>
                <a:gd name="connsiteY17" fmla="*/ 605073 h 1186786"/>
                <a:gd name="connsiteX18" fmla="*/ 232510 w 1658365"/>
                <a:gd name="connsiteY18" fmla="*/ 635726 h 1186786"/>
                <a:gd name="connsiteX19" fmla="*/ 181982 w 1658365"/>
                <a:gd name="connsiteY19" fmla="*/ 648553 h 1186786"/>
                <a:gd name="connsiteX20" fmla="*/ 152518 w 1658365"/>
                <a:gd name="connsiteY20" fmla="*/ 623708 h 1186786"/>
                <a:gd name="connsiteX21" fmla="*/ 133720 w 1658365"/>
                <a:gd name="connsiteY21" fmla="*/ 671239 h 1186786"/>
                <a:gd name="connsiteX22" fmla="*/ 121854 w 1658365"/>
                <a:gd name="connsiteY22" fmla="*/ 743075 h 1186786"/>
                <a:gd name="connsiteX23" fmla="*/ 101856 w 1658365"/>
                <a:gd name="connsiteY23" fmla="*/ 770081 h 1186786"/>
                <a:gd name="connsiteX24" fmla="*/ 57994 w 1658365"/>
                <a:gd name="connsiteY24" fmla="*/ 789121 h 1186786"/>
                <a:gd name="connsiteX25" fmla="*/ 0 w 1658365"/>
                <a:gd name="connsiteY25" fmla="*/ 805054 h 1186786"/>
                <a:gd name="connsiteX26" fmla="*/ 0 w 1658365"/>
                <a:gd name="connsiteY26" fmla="*/ 831790 h 1186786"/>
                <a:gd name="connsiteX27" fmla="*/ 13599 w 1658365"/>
                <a:gd name="connsiteY27" fmla="*/ 854611 h 1186786"/>
                <a:gd name="connsiteX28" fmla="*/ 105189 w 1658365"/>
                <a:gd name="connsiteY28" fmla="*/ 842998 h 1186786"/>
                <a:gd name="connsiteX29" fmla="*/ 180782 w 1658365"/>
                <a:gd name="connsiteY29" fmla="*/ 913214 h 1186786"/>
                <a:gd name="connsiteX30" fmla="*/ 174782 w 1658365"/>
                <a:gd name="connsiteY30" fmla="*/ 1004630 h 1186786"/>
                <a:gd name="connsiteX31" fmla="*/ 190114 w 1658365"/>
                <a:gd name="connsiteY31" fmla="*/ 1081733 h 1186786"/>
                <a:gd name="connsiteX32" fmla="*/ 240242 w 1658365"/>
                <a:gd name="connsiteY32" fmla="*/ 1059183 h 1186786"/>
                <a:gd name="connsiteX33" fmla="*/ 303303 w 1658365"/>
                <a:gd name="connsiteY33" fmla="*/ 1186787 h 1186786"/>
                <a:gd name="connsiteX34" fmla="*/ 448088 w 1658365"/>
                <a:gd name="connsiteY34" fmla="*/ 1068230 h 1186786"/>
                <a:gd name="connsiteX35" fmla="*/ 566343 w 1658365"/>
                <a:gd name="connsiteY35" fmla="*/ 1038253 h 1186786"/>
                <a:gd name="connsiteX36" fmla="*/ 709528 w 1658365"/>
                <a:gd name="connsiteY36" fmla="*/ 1003550 h 1186786"/>
                <a:gd name="connsiteX37" fmla="*/ 806718 w 1658365"/>
                <a:gd name="connsiteY37" fmla="*/ 893364 h 1186786"/>
                <a:gd name="connsiteX38" fmla="*/ 929239 w 1658365"/>
                <a:gd name="connsiteY38" fmla="*/ 763465 h 1186786"/>
                <a:gd name="connsiteX39" fmla="*/ 981767 w 1658365"/>
                <a:gd name="connsiteY39" fmla="*/ 710263 h 1186786"/>
                <a:gd name="connsiteX40" fmla="*/ 1054160 w 1658365"/>
                <a:gd name="connsiteY40" fmla="*/ 644233 h 1186786"/>
                <a:gd name="connsiteX41" fmla="*/ 1054160 w 1658365"/>
                <a:gd name="connsiteY41" fmla="*/ 708777 h 1186786"/>
                <a:gd name="connsiteX42" fmla="*/ 1148684 w 1658365"/>
                <a:gd name="connsiteY42" fmla="*/ 663407 h 1186786"/>
                <a:gd name="connsiteX43" fmla="*/ 1154283 w 1658365"/>
                <a:gd name="connsiteY43" fmla="*/ 594676 h 1186786"/>
                <a:gd name="connsiteX44" fmla="*/ 1238808 w 1658365"/>
                <a:gd name="connsiteY44" fmla="*/ 496914 h 1186786"/>
                <a:gd name="connsiteX45" fmla="*/ 1315067 w 1658365"/>
                <a:gd name="connsiteY45" fmla="*/ 461266 h 1186786"/>
                <a:gd name="connsiteX46" fmla="*/ 1465185 w 1658365"/>
                <a:gd name="connsiteY46" fmla="*/ 332581 h 1186786"/>
                <a:gd name="connsiteX47" fmla="*/ 1517313 w 1658365"/>
                <a:gd name="connsiteY47" fmla="*/ 273978 h 1186786"/>
                <a:gd name="connsiteX48" fmla="*/ 1569441 w 1658365"/>
                <a:gd name="connsiteY48" fmla="*/ 209433 h 1186786"/>
                <a:gd name="connsiteX49" fmla="*/ 1615970 w 1658365"/>
                <a:gd name="connsiteY49" fmla="*/ 150560 h 1186786"/>
                <a:gd name="connsiteX50" fmla="*/ 1658365 w 1658365"/>
                <a:gd name="connsiteY50" fmla="*/ 98033 h 1186786"/>
                <a:gd name="connsiteX51" fmla="*/ 1651566 w 1658365"/>
                <a:gd name="connsiteY51" fmla="*/ 84935 h 1186786"/>
                <a:gd name="connsiteX52" fmla="*/ 1636101 w 1658365"/>
                <a:gd name="connsiteY52" fmla="*/ 63465 h 1186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658365" h="1186786">
                  <a:moveTo>
                    <a:pt x="1636101" y="63465"/>
                  </a:moveTo>
                  <a:lnTo>
                    <a:pt x="1611704" y="38754"/>
                  </a:lnTo>
                  <a:lnTo>
                    <a:pt x="1535045" y="0"/>
                  </a:lnTo>
                  <a:lnTo>
                    <a:pt x="1479184" y="28222"/>
                  </a:lnTo>
                  <a:lnTo>
                    <a:pt x="1380660" y="39969"/>
                  </a:lnTo>
                  <a:lnTo>
                    <a:pt x="1298935" y="93171"/>
                  </a:lnTo>
                  <a:lnTo>
                    <a:pt x="1222810" y="99113"/>
                  </a:lnTo>
                  <a:lnTo>
                    <a:pt x="1106021" y="157986"/>
                  </a:lnTo>
                  <a:lnTo>
                    <a:pt x="984700" y="187288"/>
                  </a:lnTo>
                  <a:lnTo>
                    <a:pt x="913774" y="222936"/>
                  </a:lnTo>
                  <a:lnTo>
                    <a:pt x="786854" y="252103"/>
                  </a:lnTo>
                  <a:lnTo>
                    <a:pt x="716727" y="293422"/>
                  </a:lnTo>
                  <a:lnTo>
                    <a:pt x="652734" y="316918"/>
                  </a:lnTo>
                  <a:lnTo>
                    <a:pt x="549544" y="351756"/>
                  </a:lnTo>
                  <a:lnTo>
                    <a:pt x="498483" y="403472"/>
                  </a:lnTo>
                  <a:lnTo>
                    <a:pt x="428090" y="480575"/>
                  </a:lnTo>
                  <a:lnTo>
                    <a:pt x="347032" y="551061"/>
                  </a:lnTo>
                  <a:lnTo>
                    <a:pt x="299703" y="605073"/>
                  </a:lnTo>
                  <a:lnTo>
                    <a:pt x="232510" y="635726"/>
                  </a:lnTo>
                  <a:lnTo>
                    <a:pt x="181982" y="648553"/>
                  </a:lnTo>
                  <a:lnTo>
                    <a:pt x="152518" y="623708"/>
                  </a:lnTo>
                  <a:lnTo>
                    <a:pt x="133720" y="671239"/>
                  </a:lnTo>
                  <a:lnTo>
                    <a:pt x="121854" y="743075"/>
                  </a:lnTo>
                  <a:lnTo>
                    <a:pt x="101856" y="770081"/>
                  </a:lnTo>
                  <a:lnTo>
                    <a:pt x="57994" y="789121"/>
                  </a:lnTo>
                  <a:lnTo>
                    <a:pt x="0" y="805054"/>
                  </a:lnTo>
                  <a:lnTo>
                    <a:pt x="0" y="831790"/>
                  </a:lnTo>
                  <a:lnTo>
                    <a:pt x="13599" y="854611"/>
                  </a:lnTo>
                  <a:lnTo>
                    <a:pt x="105189" y="842998"/>
                  </a:lnTo>
                  <a:lnTo>
                    <a:pt x="180782" y="913214"/>
                  </a:lnTo>
                  <a:lnTo>
                    <a:pt x="174782" y="1004630"/>
                  </a:lnTo>
                  <a:lnTo>
                    <a:pt x="190114" y="1081733"/>
                  </a:lnTo>
                  <a:lnTo>
                    <a:pt x="240242" y="1059183"/>
                  </a:lnTo>
                  <a:lnTo>
                    <a:pt x="303303" y="1186787"/>
                  </a:lnTo>
                  <a:lnTo>
                    <a:pt x="448088" y="1068230"/>
                  </a:lnTo>
                  <a:lnTo>
                    <a:pt x="566343" y="1038253"/>
                  </a:lnTo>
                  <a:lnTo>
                    <a:pt x="709528" y="1003550"/>
                  </a:lnTo>
                  <a:lnTo>
                    <a:pt x="806718" y="893364"/>
                  </a:lnTo>
                  <a:lnTo>
                    <a:pt x="929239" y="763465"/>
                  </a:lnTo>
                  <a:lnTo>
                    <a:pt x="981767" y="710263"/>
                  </a:lnTo>
                  <a:lnTo>
                    <a:pt x="1054160" y="644233"/>
                  </a:lnTo>
                  <a:lnTo>
                    <a:pt x="1054160" y="708777"/>
                  </a:lnTo>
                  <a:lnTo>
                    <a:pt x="1148684" y="663407"/>
                  </a:lnTo>
                  <a:lnTo>
                    <a:pt x="1154283" y="594676"/>
                  </a:lnTo>
                  <a:lnTo>
                    <a:pt x="1238808" y="496914"/>
                  </a:lnTo>
                  <a:lnTo>
                    <a:pt x="1315067" y="461266"/>
                  </a:lnTo>
                  <a:lnTo>
                    <a:pt x="1465185" y="332581"/>
                  </a:lnTo>
                  <a:lnTo>
                    <a:pt x="1517313" y="273978"/>
                  </a:lnTo>
                  <a:lnTo>
                    <a:pt x="1569441" y="209433"/>
                  </a:lnTo>
                  <a:lnTo>
                    <a:pt x="1615970" y="150560"/>
                  </a:lnTo>
                  <a:lnTo>
                    <a:pt x="1658365" y="98033"/>
                  </a:lnTo>
                  <a:lnTo>
                    <a:pt x="1651566" y="84935"/>
                  </a:lnTo>
                  <a:lnTo>
                    <a:pt x="1636101" y="63465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8" name="Freeform 447">
              <a:extLst>
                <a:ext uri="{FF2B5EF4-FFF2-40B4-BE49-F238E27FC236}">
                  <a16:creationId xmlns:a16="http://schemas.microsoft.com/office/drawing/2014/main" id="{388B8DB0-188C-6DF0-21A6-CBDAD96E4DED}"/>
                </a:ext>
              </a:extLst>
            </p:cNvPr>
            <p:cNvSpPr/>
            <p:nvPr/>
          </p:nvSpPr>
          <p:spPr>
            <a:xfrm>
              <a:off x="10302991" y="4624943"/>
              <a:ext cx="1479049" cy="1205015"/>
            </a:xfrm>
            <a:custGeom>
              <a:avLst/>
              <a:gdLst>
                <a:gd name="connsiteX0" fmla="*/ 1068558 w 1479049"/>
                <a:gd name="connsiteY0" fmla="*/ 69136 h 1205015"/>
                <a:gd name="connsiteX1" fmla="*/ 1074158 w 1479049"/>
                <a:gd name="connsiteY1" fmla="*/ 12153 h 1205015"/>
                <a:gd name="connsiteX2" fmla="*/ 1054160 w 1479049"/>
                <a:gd name="connsiteY2" fmla="*/ 0 h 1205015"/>
                <a:gd name="connsiteX3" fmla="*/ 953770 w 1479049"/>
                <a:gd name="connsiteY3" fmla="*/ 73457 h 1205015"/>
                <a:gd name="connsiteX4" fmla="*/ 899509 w 1479049"/>
                <a:gd name="connsiteY4" fmla="*/ 116262 h 1205015"/>
                <a:gd name="connsiteX5" fmla="*/ 776188 w 1479049"/>
                <a:gd name="connsiteY5" fmla="*/ 122203 h 1205015"/>
                <a:gd name="connsiteX6" fmla="*/ 665932 w 1479049"/>
                <a:gd name="connsiteY6" fmla="*/ 171894 h 1205015"/>
                <a:gd name="connsiteX7" fmla="*/ 639135 w 1479049"/>
                <a:gd name="connsiteY7" fmla="*/ 124364 h 1205015"/>
                <a:gd name="connsiteX8" fmla="*/ 589807 w 1479049"/>
                <a:gd name="connsiteY8" fmla="*/ 52257 h 1205015"/>
                <a:gd name="connsiteX9" fmla="*/ 576208 w 1479049"/>
                <a:gd name="connsiteY9" fmla="*/ 60899 h 1205015"/>
                <a:gd name="connsiteX10" fmla="*/ 570342 w 1479049"/>
                <a:gd name="connsiteY10" fmla="*/ 102218 h 1205015"/>
                <a:gd name="connsiteX11" fmla="*/ 552877 w 1479049"/>
                <a:gd name="connsiteY11" fmla="*/ 155286 h 1205015"/>
                <a:gd name="connsiteX12" fmla="*/ 541278 w 1479049"/>
                <a:gd name="connsiteY12" fmla="*/ 190663 h 1205015"/>
                <a:gd name="connsiteX13" fmla="*/ 488884 w 1479049"/>
                <a:gd name="connsiteY13" fmla="*/ 220101 h 1205015"/>
                <a:gd name="connsiteX14" fmla="*/ 459820 w 1479049"/>
                <a:gd name="connsiteY14" fmla="*/ 231848 h 1205015"/>
                <a:gd name="connsiteX15" fmla="*/ 419024 w 1479049"/>
                <a:gd name="connsiteY15" fmla="*/ 214159 h 1205015"/>
                <a:gd name="connsiteX16" fmla="*/ 384095 w 1479049"/>
                <a:gd name="connsiteY16" fmla="*/ 231848 h 1205015"/>
                <a:gd name="connsiteX17" fmla="*/ 372495 w 1479049"/>
                <a:gd name="connsiteY17" fmla="*/ 273167 h 1205015"/>
                <a:gd name="connsiteX18" fmla="*/ 407425 w 1479049"/>
                <a:gd name="connsiteY18" fmla="*/ 296798 h 1205015"/>
                <a:gd name="connsiteX19" fmla="*/ 395826 w 1479049"/>
                <a:gd name="connsiteY19" fmla="*/ 343924 h 1205015"/>
                <a:gd name="connsiteX20" fmla="*/ 360896 w 1479049"/>
                <a:gd name="connsiteY20" fmla="*/ 367554 h 1205015"/>
                <a:gd name="connsiteX21" fmla="*/ 349298 w 1479049"/>
                <a:gd name="connsiteY21" fmla="*/ 408874 h 1205015"/>
                <a:gd name="connsiteX22" fmla="*/ 320234 w 1479049"/>
                <a:gd name="connsiteY22" fmla="*/ 432504 h 1205015"/>
                <a:gd name="connsiteX23" fmla="*/ 267839 w 1479049"/>
                <a:gd name="connsiteY23" fmla="*/ 479630 h 1205015"/>
                <a:gd name="connsiteX24" fmla="*/ 221311 w 1479049"/>
                <a:gd name="connsiteY24" fmla="*/ 515008 h 1205015"/>
                <a:gd name="connsiteX25" fmla="*/ 203846 w 1479049"/>
                <a:gd name="connsiteY25" fmla="*/ 538639 h 1205015"/>
                <a:gd name="connsiteX26" fmla="*/ 157317 w 1479049"/>
                <a:gd name="connsiteY26" fmla="*/ 585899 h 1205015"/>
                <a:gd name="connsiteX27" fmla="*/ 99057 w 1479049"/>
                <a:gd name="connsiteY27" fmla="*/ 668403 h 1205015"/>
                <a:gd name="connsiteX28" fmla="*/ 58261 w 1479049"/>
                <a:gd name="connsiteY28" fmla="*/ 715664 h 1205015"/>
                <a:gd name="connsiteX29" fmla="*/ 52394 w 1479049"/>
                <a:gd name="connsiteY29" fmla="*/ 751042 h 1205015"/>
                <a:gd name="connsiteX30" fmla="*/ 69859 w 1479049"/>
                <a:gd name="connsiteY30" fmla="*/ 762790 h 1205015"/>
                <a:gd name="connsiteX31" fmla="*/ 69859 w 1479049"/>
                <a:gd name="connsiteY31" fmla="*/ 792226 h 1205015"/>
                <a:gd name="connsiteX32" fmla="*/ 40796 w 1479049"/>
                <a:gd name="connsiteY32" fmla="*/ 815857 h 1205015"/>
                <a:gd name="connsiteX33" fmla="*/ 0 w 1479049"/>
                <a:gd name="connsiteY33" fmla="*/ 809915 h 1205015"/>
                <a:gd name="connsiteX34" fmla="*/ 5866 w 1479049"/>
                <a:gd name="connsiteY34" fmla="*/ 845294 h 1205015"/>
                <a:gd name="connsiteX35" fmla="*/ 40796 w 1479049"/>
                <a:gd name="connsiteY35" fmla="*/ 868924 h 1205015"/>
                <a:gd name="connsiteX36" fmla="*/ 64127 w 1479049"/>
                <a:gd name="connsiteY36" fmla="*/ 892554 h 1205015"/>
                <a:gd name="connsiteX37" fmla="*/ 99057 w 1479049"/>
                <a:gd name="connsiteY37" fmla="*/ 863118 h 1205015"/>
                <a:gd name="connsiteX38" fmla="*/ 128120 w 1479049"/>
                <a:gd name="connsiteY38" fmla="*/ 886748 h 1205015"/>
                <a:gd name="connsiteX39" fmla="*/ 145585 w 1479049"/>
                <a:gd name="connsiteY39" fmla="*/ 916185 h 1205015"/>
                <a:gd name="connsiteX40" fmla="*/ 180515 w 1479049"/>
                <a:gd name="connsiteY40" fmla="*/ 898496 h 1205015"/>
                <a:gd name="connsiteX41" fmla="*/ 174649 w 1479049"/>
                <a:gd name="connsiteY41" fmla="*/ 863118 h 1205015"/>
                <a:gd name="connsiteX42" fmla="*/ 197980 w 1479049"/>
                <a:gd name="connsiteY42" fmla="*/ 857176 h 1205015"/>
                <a:gd name="connsiteX43" fmla="*/ 238776 w 1479049"/>
                <a:gd name="connsiteY43" fmla="*/ 839487 h 1205015"/>
                <a:gd name="connsiteX44" fmla="*/ 250374 w 1479049"/>
                <a:gd name="connsiteY44" fmla="*/ 815857 h 1205015"/>
                <a:gd name="connsiteX45" fmla="*/ 267839 w 1479049"/>
                <a:gd name="connsiteY45" fmla="*/ 798168 h 1205015"/>
                <a:gd name="connsiteX46" fmla="*/ 302769 w 1479049"/>
                <a:gd name="connsiteY46" fmla="*/ 821798 h 1205015"/>
                <a:gd name="connsiteX47" fmla="*/ 343565 w 1479049"/>
                <a:gd name="connsiteY47" fmla="*/ 815857 h 1205015"/>
                <a:gd name="connsiteX48" fmla="*/ 378495 w 1479049"/>
                <a:gd name="connsiteY48" fmla="*/ 792226 h 1205015"/>
                <a:gd name="connsiteX49" fmla="*/ 395960 w 1479049"/>
                <a:gd name="connsiteY49" fmla="*/ 756848 h 1205015"/>
                <a:gd name="connsiteX50" fmla="*/ 436755 w 1479049"/>
                <a:gd name="connsiteY50" fmla="*/ 733218 h 1205015"/>
                <a:gd name="connsiteX51" fmla="*/ 471685 w 1479049"/>
                <a:gd name="connsiteY51" fmla="*/ 715529 h 1205015"/>
                <a:gd name="connsiteX52" fmla="*/ 489150 w 1479049"/>
                <a:gd name="connsiteY52" fmla="*/ 691898 h 1205015"/>
                <a:gd name="connsiteX53" fmla="*/ 518214 w 1479049"/>
                <a:gd name="connsiteY53" fmla="*/ 668268 h 1205015"/>
                <a:gd name="connsiteX54" fmla="*/ 547278 w 1479049"/>
                <a:gd name="connsiteY54" fmla="*/ 662326 h 1205015"/>
                <a:gd name="connsiteX55" fmla="*/ 582208 w 1479049"/>
                <a:gd name="connsiteY55" fmla="*/ 685957 h 1205015"/>
                <a:gd name="connsiteX56" fmla="*/ 628736 w 1479049"/>
                <a:gd name="connsiteY56" fmla="*/ 721335 h 1205015"/>
                <a:gd name="connsiteX57" fmla="*/ 611271 w 1479049"/>
                <a:gd name="connsiteY57" fmla="*/ 733083 h 1205015"/>
                <a:gd name="connsiteX58" fmla="*/ 576341 w 1479049"/>
                <a:gd name="connsiteY58" fmla="*/ 715394 h 1205015"/>
                <a:gd name="connsiteX59" fmla="*/ 553011 w 1479049"/>
                <a:gd name="connsiteY59" fmla="*/ 691763 h 1205015"/>
                <a:gd name="connsiteX60" fmla="*/ 518081 w 1479049"/>
                <a:gd name="connsiteY60" fmla="*/ 703511 h 1205015"/>
                <a:gd name="connsiteX61" fmla="*/ 494750 w 1479049"/>
                <a:gd name="connsiteY61" fmla="*/ 721200 h 1205015"/>
                <a:gd name="connsiteX62" fmla="*/ 465686 w 1479049"/>
                <a:gd name="connsiteY62" fmla="*/ 738889 h 1205015"/>
                <a:gd name="connsiteX63" fmla="*/ 436622 w 1479049"/>
                <a:gd name="connsiteY63" fmla="*/ 762519 h 1205015"/>
                <a:gd name="connsiteX64" fmla="*/ 419157 w 1479049"/>
                <a:gd name="connsiteY64" fmla="*/ 786150 h 1205015"/>
                <a:gd name="connsiteX65" fmla="*/ 395826 w 1479049"/>
                <a:gd name="connsiteY65" fmla="*/ 803839 h 1205015"/>
                <a:gd name="connsiteX66" fmla="*/ 372495 w 1479049"/>
                <a:gd name="connsiteY66" fmla="*/ 821528 h 1205015"/>
                <a:gd name="connsiteX67" fmla="*/ 366630 w 1479049"/>
                <a:gd name="connsiteY67" fmla="*/ 845158 h 1205015"/>
                <a:gd name="connsiteX68" fmla="*/ 378228 w 1479049"/>
                <a:gd name="connsiteY68" fmla="*/ 880536 h 1205015"/>
                <a:gd name="connsiteX69" fmla="*/ 401559 w 1479049"/>
                <a:gd name="connsiteY69" fmla="*/ 886478 h 1205015"/>
                <a:gd name="connsiteX70" fmla="*/ 436489 w 1479049"/>
                <a:gd name="connsiteY70" fmla="*/ 880536 h 1205015"/>
                <a:gd name="connsiteX71" fmla="*/ 471419 w 1479049"/>
                <a:gd name="connsiteY71" fmla="*/ 880536 h 1205015"/>
                <a:gd name="connsiteX72" fmla="*/ 477285 w 1479049"/>
                <a:gd name="connsiteY72" fmla="*/ 898226 h 1205015"/>
                <a:gd name="connsiteX73" fmla="*/ 448221 w 1479049"/>
                <a:gd name="connsiteY73" fmla="*/ 904167 h 1205015"/>
                <a:gd name="connsiteX74" fmla="*/ 430756 w 1479049"/>
                <a:gd name="connsiteY74" fmla="*/ 927798 h 1205015"/>
                <a:gd name="connsiteX75" fmla="*/ 424890 w 1479049"/>
                <a:gd name="connsiteY75" fmla="*/ 945486 h 1205015"/>
                <a:gd name="connsiteX76" fmla="*/ 448221 w 1479049"/>
                <a:gd name="connsiteY76" fmla="*/ 974923 h 1205015"/>
                <a:gd name="connsiteX77" fmla="*/ 465686 w 1479049"/>
                <a:gd name="connsiteY77" fmla="*/ 980864 h 1205015"/>
                <a:gd name="connsiteX78" fmla="*/ 489017 w 1479049"/>
                <a:gd name="connsiteY78" fmla="*/ 969117 h 1205015"/>
                <a:gd name="connsiteX79" fmla="*/ 529813 w 1479049"/>
                <a:gd name="connsiteY79" fmla="*/ 963175 h 1205015"/>
                <a:gd name="connsiteX80" fmla="*/ 535679 w 1479049"/>
                <a:gd name="connsiteY80" fmla="*/ 986806 h 1205015"/>
                <a:gd name="connsiteX81" fmla="*/ 506615 w 1479049"/>
                <a:gd name="connsiteY81" fmla="*/ 1004495 h 1205015"/>
                <a:gd name="connsiteX82" fmla="*/ 465819 w 1479049"/>
                <a:gd name="connsiteY82" fmla="*/ 1016243 h 1205015"/>
                <a:gd name="connsiteX83" fmla="*/ 430889 w 1479049"/>
                <a:gd name="connsiteY83" fmla="*/ 1004495 h 1205015"/>
                <a:gd name="connsiteX84" fmla="*/ 401826 w 1479049"/>
                <a:gd name="connsiteY84" fmla="*/ 1028126 h 1205015"/>
                <a:gd name="connsiteX85" fmla="*/ 372762 w 1479049"/>
                <a:gd name="connsiteY85" fmla="*/ 1034067 h 1205015"/>
                <a:gd name="connsiteX86" fmla="*/ 343698 w 1479049"/>
                <a:gd name="connsiteY86" fmla="*/ 1034067 h 1205015"/>
                <a:gd name="connsiteX87" fmla="*/ 332099 w 1479049"/>
                <a:gd name="connsiteY87" fmla="*/ 1063503 h 1205015"/>
                <a:gd name="connsiteX88" fmla="*/ 308768 w 1479049"/>
                <a:gd name="connsiteY88" fmla="*/ 1081192 h 1205015"/>
                <a:gd name="connsiteX89" fmla="*/ 256374 w 1479049"/>
                <a:gd name="connsiteY89" fmla="*/ 1087134 h 1205015"/>
                <a:gd name="connsiteX90" fmla="*/ 215578 w 1479049"/>
                <a:gd name="connsiteY90" fmla="*/ 1116571 h 1205015"/>
                <a:gd name="connsiteX91" fmla="*/ 198113 w 1479049"/>
                <a:gd name="connsiteY91" fmla="*/ 1157890 h 1205015"/>
                <a:gd name="connsiteX92" fmla="*/ 203979 w 1479049"/>
                <a:gd name="connsiteY92" fmla="*/ 1187327 h 1205015"/>
                <a:gd name="connsiteX93" fmla="*/ 227310 w 1479049"/>
                <a:gd name="connsiteY93" fmla="*/ 1193268 h 1205015"/>
                <a:gd name="connsiteX94" fmla="*/ 268106 w 1479049"/>
                <a:gd name="connsiteY94" fmla="*/ 1205016 h 1205015"/>
                <a:gd name="connsiteX95" fmla="*/ 314635 w 1479049"/>
                <a:gd name="connsiteY95" fmla="*/ 1205016 h 1205015"/>
                <a:gd name="connsiteX96" fmla="*/ 367029 w 1479049"/>
                <a:gd name="connsiteY96" fmla="*/ 1187327 h 1205015"/>
                <a:gd name="connsiteX97" fmla="*/ 396093 w 1479049"/>
                <a:gd name="connsiteY97" fmla="*/ 1157890 h 1205015"/>
                <a:gd name="connsiteX98" fmla="*/ 431023 w 1479049"/>
                <a:gd name="connsiteY98" fmla="*/ 1140201 h 1205015"/>
                <a:gd name="connsiteX99" fmla="*/ 471819 w 1479049"/>
                <a:gd name="connsiteY99" fmla="*/ 1116571 h 1205015"/>
                <a:gd name="connsiteX100" fmla="*/ 500883 w 1479049"/>
                <a:gd name="connsiteY100" fmla="*/ 1087134 h 1205015"/>
                <a:gd name="connsiteX101" fmla="*/ 553277 w 1479049"/>
                <a:gd name="connsiteY101" fmla="*/ 1069445 h 1205015"/>
                <a:gd name="connsiteX102" fmla="*/ 576608 w 1479049"/>
                <a:gd name="connsiteY102" fmla="*/ 1045814 h 1205015"/>
                <a:gd name="connsiteX103" fmla="*/ 640602 w 1479049"/>
                <a:gd name="connsiteY103" fmla="*/ 1039873 h 1205015"/>
                <a:gd name="connsiteX104" fmla="*/ 681398 w 1479049"/>
                <a:gd name="connsiteY104" fmla="*/ 1028126 h 1205015"/>
                <a:gd name="connsiteX105" fmla="*/ 716327 w 1479049"/>
                <a:gd name="connsiteY105" fmla="*/ 1022184 h 1205015"/>
                <a:gd name="connsiteX106" fmla="*/ 774588 w 1479049"/>
                <a:gd name="connsiteY106" fmla="*/ 1004495 h 1205015"/>
                <a:gd name="connsiteX107" fmla="*/ 809518 w 1479049"/>
                <a:gd name="connsiteY107" fmla="*/ 1004495 h 1205015"/>
                <a:gd name="connsiteX108" fmla="*/ 861913 w 1479049"/>
                <a:gd name="connsiteY108" fmla="*/ 1028126 h 1205015"/>
                <a:gd name="connsiteX109" fmla="*/ 925906 w 1479049"/>
                <a:gd name="connsiteY109" fmla="*/ 1028126 h 1205015"/>
                <a:gd name="connsiteX110" fmla="*/ 943371 w 1479049"/>
                <a:gd name="connsiteY110" fmla="*/ 998689 h 1205015"/>
                <a:gd name="connsiteX111" fmla="*/ 984167 w 1479049"/>
                <a:gd name="connsiteY111" fmla="*/ 975058 h 1205015"/>
                <a:gd name="connsiteX112" fmla="*/ 1065759 w 1479049"/>
                <a:gd name="connsiteY112" fmla="*/ 975058 h 1205015"/>
                <a:gd name="connsiteX113" fmla="*/ 1135618 w 1479049"/>
                <a:gd name="connsiteY113" fmla="*/ 957369 h 1205015"/>
                <a:gd name="connsiteX114" fmla="*/ 1205478 w 1479049"/>
                <a:gd name="connsiteY114" fmla="*/ 921991 h 1205015"/>
                <a:gd name="connsiteX115" fmla="*/ 1252006 w 1479049"/>
                <a:gd name="connsiteY115" fmla="*/ 874865 h 1205015"/>
                <a:gd name="connsiteX116" fmla="*/ 1298535 w 1479049"/>
                <a:gd name="connsiteY116" fmla="*/ 851235 h 1205015"/>
                <a:gd name="connsiteX117" fmla="*/ 1327599 w 1479049"/>
                <a:gd name="connsiteY117" fmla="*/ 815857 h 1205015"/>
                <a:gd name="connsiteX118" fmla="*/ 1362528 w 1479049"/>
                <a:gd name="connsiteY118" fmla="*/ 780478 h 1205015"/>
                <a:gd name="connsiteX119" fmla="*/ 1420789 w 1479049"/>
                <a:gd name="connsiteY119" fmla="*/ 745101 h 1205015"/>
                <a:gd name="connsiteX120" fmla="*/ 1426656 w 1479049"/>
                <a:gd name="connsiteY120" fmla="*/ 721470 h 1205015"/>
                <a:gd name="connsiteX121" fmla="*/ 1397592 w 1479049"/>
                <a:gd name="connsiteY121" fmla="*/ 692033 h 1205015"/>
                <a:gd name="connsiteX122" fmla="*/ 1415057 w 1479049"/>
                <a:gd name="connsiteY122" fmla="*/ 662597 h 1205015"/>
                <a:gd name="connsiteX123" fmla="*/ 1479050 w 1479049"/>
                <a:gd name="connsiteY123" fmla="*/ 662597 h 1205015"/>
                <a:gd name="connsiteX124" fmla="*/ 1467451 w 1479049"/>
                <a:gd name="connsiteY124" fmla="*/ 644908 h 1205015"/>
                <a:gd name="connsiteX125" fmla="*/ 1432521 w 1479049"/>
                <a:gd name="connsiteY125" fmla="*/ 585899 h 1205015"/>
                <a:gd name="connsiteX126" fmla="*/ 1444120 w 1479049"/>
                <a:gd name="connsiteY126" fmla="*/ 497454 h 1205015"/>
                <a:gd name="connsiteX127" fmla="*/ 1391726 w 1479049"/>
                <a:gd name="connsiteY127" fmla="*/ 444387 h 1205015"/>
                <a:gd name="connsiteX128" fmla="*/ 1362662 w 1479049"/>
                <a:gd name="connsiteY128" fmla="*/ 397261 h 1205015"/>
                <a:gd name="connsiteX129" fmla="*/ 1362662 w 1479049"/>
                <a:gd name="connsiteY129" fmla="*/ 308816 h 1205015"/>
                <a:gd name="connsiteX130" fmla="*/ 1368528 w 1479049"/>
                <a:gd name="connsiteY130" fmla="*/ 267496 h 1205015"/>
                <a:gd name="connsiteX131" fmla="*/ 1356929 w 1479049"/>
                <a:gd name="connsiteY131" fmla="*/ 202681 h 1205015"/>
                <a:gd name="connsiteX132" fmla="*/ 1322000 w 1479049"/>
                <a:gd name="connsiteY132" fmla="*/ 161362 h 1205015"/>
                <a:gd name="connsiteX133" fmla="*/ 1301735 w 1479049"/>
                <a:gd name="connsiteY133" fmla="*/ 143673 h 1205015"/>
                <a:gd name="connsiteX134" fmla="*/ 1143617 w 1479049"/>
                <a:gd name="connsiteY134" fmla="*/ 170139 h 1205015"/>
                <a:gd name="connsiteX135" fmla="*/ 1068958 w 1479049"/>
                <a:gd name="connsiteY135" fmla="*/ 69406 h 120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1479049" h="1205015">
                  <a:moveTo>
                    <a:pt x="1068558" y="69136"/>
                  </a:moveTo>
                  <a:lnTo>
                    <a:pt x="1074158" y="12153"/>
                  </a:lnTo>
                  <a:lnTo>
                    <a:pt x="1054160" y="0"/>
                  </a:lnTo>
                  <a:lnTo>
                    <a:pt x="953770" y="73457"/>
                  </a:lnTo>
                  <a:lnTo>
                    <a:pt x="899509" y="116262"/>
                  </a:lnTo>
                  <a:lnTo>
                    <a:pt x="776188" y="122203"/>
                  </a:lnTo>
                  <a:lnTo>
                    <a:pt x="665932" y="171894"/>
                  </a:lnTo>
                  <a:lnTo>
                    <a:pt x="639135" y="124364"/>
                  </a:lnTo>
                  <a:lnTo>
                    <a:pt x="589807" y="52257"/>
                  </a:lnTo>
                  <a:lnTo>
                    <a:pt x="576208" y="60899"/>
                  </a:lnTo>
                  <a:lnTo>
                    <a:pt x="570342" y="102218"/>
                  </a:lnTo>
                  <a:lnTo>
                    <a:pt x="552877" y="155286"/>
                  </a:lnTo>
                  <a:lnTo>
                    <a:pt x="541278" y="190663"/>
                  </a:lnTo>
                  <a:lnTo>
                    <a:pt x="488884" y="220101"/>
                  </a:lnTo>
                  <a:lnTo>
                    <a:pt x="459820" y="231848"/>
                  </a:lnTo>
                  <a:lnTo>
                    <a:pt x="419024" y="214159"/>
                  </a:lnTo>
                  <a:lnTo>
                    <a:pt x="384095" y="231848"/>
                  </a:lnTo>
                  <a:lnTo>
                    <a:pt x="372495" y="273167"/>
                  </a:lnTo>
                  <a:lnTo>
                    <a:pt x="407425" y="296798"/>
                  </a:lnTo>
                  <a:lnTo>
                    <a:pt x="395826" y="343924"/>
                  </a:lnTo>
                  <a:lnTo>
                    <a:pt x="360896" y="367554"/>
                  </a:lnTo>
                  <a:lnTo>
                    <a:pt x="349298" y="408874"/>
                  </a:lnTo>
                  <a:lnTo>
                    <a:pt x="320234" y="432504"/>
                  </a:lnTo>
                  <a:lnTo>
                    <a:pt x="267839" y="479630"/>
                  </a:lnTo>
                  <a:lnTo>
                    <a:pt x="221311" y="515008"/>
                  </a:lnTo>
                  <a:lnTo>
                    <a:pt x="203846" y="538639"/>
                  </a:lnTo>
                  <a:lnTo>
                    <a:pt x="157317" y="585899"/>
                  </a:lnTo>
                  <a:lnTo>
                    <a:pt x="99057" y="668403"/>
                  </a:lnTo>
                  <a:lnTo>
                    <a:pt x="58261" y="715664"/>
                  </a:lnTo>
                  <a:lnTo>
                    <a:pt x="52394" y="751042"/>
                  </a:lnTo>
                  <a:lnTo>
                    <a:pt x="69859" y="762790"/>
                  </a:lnTo>
                  <a:lnTo>
                    <a:pt x="69859" y="792226"/>
                  </a:lnTo>
                  <a:lnTo>
                    <a:pt x="40796" y="815857"/>
                  </a:lnTo>
                  <a:lnTo>
                    <a:pt x="0" y="809915"/>
                  </a:lnTo>
                  <a:lnTo>
                    <a:pt x="5866" y="845294"/>
                  </a:lnTo>
                  <a:lnTo>
                    <a:pt x="40796" y="868924"/>
                  </a:lnTo>
                  <a:lnTo>
                    <a:pt x="64127" y="892554"/>
                  </a:lnTo>
                  <a:lnTo>
                    <a:pt x="99057" y="863118"/>
                  </a:lnTo>
                  <a:lnTo>
                    <a:pt x="128120" y="886748"/>
                  </a:lnTo>
                  <a:lnTo>
                    <a:pt x="145585" y="916185"/>
                  </a:lnTo>
                  <a:lnTo>
                    <a:pt x="180515" y="898496"/>
                  </a:lnTo>
                  <a:lnTo>
                    <a:pt x="174649" y="863118"/>
                  </a:lnTo>
                  <a:lnTo>
                    <a:pt x="197980" y="857176"/>
                  </a:lnTo>
                  <a:lnTo>
                    <a:pt x="238776" y="839487"/>
                  </a:lnTo>
                  <a:lnTo>
                    <a:pt x="250374" y="815857"/>
                  </a:lnTo>
                  <a:cubicBezTo>
                    <a:pt x="250374" y="815857"/>
                    <a:pt x="256240" y="798168"/>
                    <a:pt x="267839" y="798168"/>
                  </a:cubicBezTo>
                  <a:cubicBezTo>
                    <a:pt x="279438" y="798168"/>
                    <a:pt x="302769" y="821798"/>
                    <a:pt x="302769" y="821798"/>
                  </a:cubicBezTo>
                  <a:lnTo>
                    <a:pt x="343565" y="815857"/>
                  </a:lnTo>
                  <a:lnTo>
                    <a:pt x="378495" y="792226"/>
                  </a:lnTo>
                  <a:lnTo>
                    <a:pt x="395960" y="756848"/>
                  </a:lnTo>
                  <a:lnTo>
                    <a:pt x="436755" y="733218"/>
                  </a:lnTo>
                  <a:lnTo>
                    <a:pt x="471685" y="715529"/>
                  </a:lnTo>
                  <a:lnTo>
                    <a:pt x="489150" y="691898"/>
                  </a:lnTo>
                  <a:lnTo>
                    <a:pt x="518214" y="668268"/>
                  </a:lnTo>
                  <a:lnTo>
                    <a:pt x="547278" y="662326"/>
                  </a:lnTo>
                  <a:lnTo>
                    <a:pt x="582208" y="685957"/>
                  </a:lnTo>
                  <a:cubicBezTo>
                    <a:pt x="582208" y="685957"/>
                    <a:pt x="628736" y="715394"/>
                    <a:pt x="628736" y="721335"/>
                  </a:cubicBezTo>
                  <a:cubicBezTo>
                    <a:pt x="628736" y="727277"/>
                    <a:pt x="611271" y="733083"/>
                    <a:pt x="611271" y="733083"/>
                  </a:cubicBezTo>
                  <a:lnTo>
                    <a:pt x="576341" y="715394"/>
                  </a:lnTo>
                  <a:lnTo>
                    <a:pt x="553011" y="691763"/>
                  </a:lnTo>
                  <a:lnTo>
                    <a:pt x="518081" y="703511"/>
                  </a:lnTo>
                  <a:lnTo>
                    <a:pt x="494750" y="721200"/>
                  </a:lnTo>
                  <a:lnTo>
                    <a:pt x="465686" y="738889"/>
                  </a:lnTo>
                  <a:lnTo>
                    <a:pt x="436622" y="762519"/>
                  </a:lnTo>
                  <a:lnTo>
                    <a:pt x="419157" y="786150"/>
                  </a:lnTo>
                  <a:lnTo>
                    <a:pt x="395826" y="803839"/>
                  </a:lnTo>
                  <a:lnTo>
                    <a:pt x="372495" y="821528"/>
                  </a:lnTo>
                  <a:lnTo>
                    <a:pt x="366630" y="845158"/>
                  </a:lnTo>
                  <a:lnTo>
                    <a:pt x="378228" y="880536"/>
                  </a:lnTo>
                  <a:lnTo>
                    <a:pt x="401559" y="886478"/>
                  </a:lnTo>
                  <a:lnTo>
                    <a:pt x="436489" y="880536"/>
                  </a:lnTo>
                  <a:lnTo>
                    <a:pt x="471419" y="880536"/>
                  </a:lnTo>
                  <a:lnTo>
                    <a:pt x="477285" y="898226"/>
                  </a:lnTo>
                  <a:lnTo>
                    <a:pt x="448221" y="904167"/>
                  </a:lnTo>
                  <a:lnTo>
                    <a:pt x="430756" y="927798"/>
                  </a:lnTo>
                  <a:lnTo>
                    <a:pt x="424890" y="945486"/>
                  </a:lnTo>
                  <a:lnTo>
                    <a:pt x="448221" y="974923"/>
                  </a:lnTo>
                  <a:lnTo>
                    <a:pt x="465686" y="980864"/>
                  </a:lnTo>
                  <a:lnTo>
                    <a:pt x="489017" y="969117"/>
                  </a:lnTo>
                  <a:lnTo>
                    <a:pt x="529813" y="963175"/>
                  </a:lnTo>
                  <a:lnTo>
                    <a:pt x="535679" y="986806"/>
                  </a:lnTo>
                  <a:lnTo>
                    <a:pt x="506615" y="1004495"/>
                  </a:lnTo>
                  <a:lnTo>
                    <a:pt x="465819" y="1016243"/>
                  </a:lnTo>
                  <a:lnTo>
                    <a:pt x="430889" y="1004495"/>
                  </a:lnTo>
                  <a:lnTo>
                    <a:pt x="401826" y="1028126"/>
                  </a:lnTo>
                  <a:lnTo>
                    <a:pt x="372762" y="1034067"/>
                  </a:lnTo>
                  <a:lnTo>
                    <a:pt x="343698" y="1034067"/>
                  </a:lnTo>
                  <a:lnTo>
                    <a:pt x="332099" y="1063503"/>
                  </a:lnTo>
                  <a:lnTo>
                    <a:pt x="308768" y="1081192"/>
                  </a:lnTo>
                  <a:lnTo>
                    <a:pt x="256374" y="1087134"/>
                  </a:lnTo>
                  <a:lnTo>
                    <a:pt x="215578" y="1116571"/>
                  </a:lnTo>
                  <a:lnTo>
                    <a:pt x="198113" y="1157890"/>
                  </a:lnTo>
                  <a:lnTo>
                    <a:pt x="203979" y="1187327"/>
                  </a:lnTo>
                  <a:lnTo>
                    <a:pt x="227310" y="1193268"/>
                  </a:lnTo>
                  <a:lnTo>
                    <a:pt x="268106" y="1205016"/>
                  </a:lnTo>
                  <a:lnTo>
                    <a:pt x="314635" y="1205016"/>
                  </a:lnTo>
                  <a:lnTo>
                    <a:pt x="367029" y="1187327"/>
                  </a:lnTo>
                  <a:lnTo>
                    <a:pt x="396093" y="1157890"/>
                  </a:lnTo>
                  <a:lnTo>
                    <a:pt x="431023" y="1140201"/>
                  </a:lnTo>
                  <a:lnTo>
                    <a:pt x="471819" y="1116571"/>
                  </a:lnTo>
                  <a:lnTo>
                    <a:pt x="500883" y="1087134"/>
                  </a:lnTo>
                  <a:lnTo>
                    <a:pt x="553277" y="1069445"/>
                  </a:lnTo>
                  <a:lnTo>
                    <a:pt x="576608" y="1045814"/>
                  </a:lnTo>
                  <a:cubicBezTo>
                    <a:pt x="582474" y="1039873"/>
                    <a:pt x="640602" y="1039873"/>
                    <a:pt x="640602" y="1039873"/>
                  </a:cubicBezTo>
                  <a:lnTo>
                    <a:pt x="681398" y="1028126"/>
                  </a:lnTo>
                  <a:cubicBezTo>
                    <a:pt x="681398" y="1028126"/>
                    <a:pt x="710461" y="1022184"/>
                    <a:pt x="716327" y="1022184"/>
                  </a:cubicBezTo>
                  <a:cubicBezTo>
                    <a:pt x="722194" y="1022184"/>
                    <a:pt x="774588" y="1004495"/>
                    <a:pt x="774588" y="1004495"/>
                  </a:cubicBezTo>
                  <a:lnTo>
                    <a:pt x="809518" y="1004495"/>
                  </a:lnTo>
                  <a:lnTo>
                    <a:pt x="861913" y="1028126"/>
                  </a:lnTo>
                  <a:lnTo>
                    <a:pt x="925906" y="1028126"/>
                  </a:lnTo>
                  <a:lnTo>
                    <a:pt x="943371" y="998689"/>
                  </a:lnTo>
                  <a:lnTo>
                    <a:pt x="984167" y="975058"/>
                  </a:lnTo>
                  <a:lnTo>
                    <a:pt x="1065759" y="975058"/>
                  </a:lnTo>
                  <a:lnTo>
                    <a:pt x="1135618" y="957369"/>
                  </a:lnTo>
                  <a:lnTo>
                    <a:pt x="1205478" y="921991"/>
                  </a:lnTo>
                  <a:lnTo>
                    <a:pt x="1252006" y="874865"/>
                  </a:lnTo>
                  <a:lnTo>
                    <a:pt x="1298535" y="851235"/>
                  </a:lnTo>
                  <a:cubicBezTo>
                    <a:pt x="1298535" y="851235"/>
                    <a:pt x="1327599" y="827605"/>
                    <a:pt x="1327599" y="815857"/>
                  </a:cubicBezTo>
                  <a:cubicBezTo>
                    <a:pt x="1327599" y="804109"/>
                    <a:pt x="1362528" y="780478"/>
                    <a:pt x="1362528" y="780478"/>
                  </a:cubicBezTo>
                  <a:lnTo>
                    <a:pt x="1420789" y="745101"/>
                  </a:lnTo>
                  <a:lnTo>
                    <a:pt x="1426656" y="721470"/>
                  </a:lnTo>
                  <a:lnTo>
                    <a:pt x="1397592" y="692033"/>
                  </a:lnTo>
                  <a:lnTo>
                    <a:pt x="1415057" y="662597"/>
                  </a:lnTo>
                  <a:lnTo>
                    <a:pt x="1479050" y="662597"/>
                  </a:lnTo>
                  <a:lnTo>
                    <a:pt x="1467451" y="644908"/>
                  </a:lnTo>
                  <a:lnTo>
                    <a:pt x="1432521" y="585899"/>
                  </a:lnTo>
                  <a:lnTo>
                    <a:pt x="1444120" y="497454"/>
                  </a:lnTo>
                  <a:lnTo>
                    <a:pt x="1391726" y="444387"/>
                  </a:lnTo>
                  <a:lnTo>
                    <a:pt x="1362662" y="397261"/>
                  </a:lnTo>
                  <a:lnTo>
                    <a:pt x="1362662" y="308816"/>
                  </a:lnTo>
                  <a:lnTo>
                    <a:pt x="1368528" y="267496"/>
                  </a:lnTo>
                  <a:lnTo>
                    <a:pt x="1356929" y="202681"/>
                  </a:lnTo>
                  <a:lnTo>
                    <a:pt x="1322000" y="161362"/>
                  </a:lnTo>
                  <a:lnTo>
                    <a:pt x="1301735" y="143673"/>
                  </a:lnTo>
                  <a:lnTo>
                    <a:pt x="1143617" y="170139"/>
                  </a:lnTo>
                  <a:lnTo>
                    <a:pt x="1068958" y="69406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9" name="Freeform 448">
              <a:extLst>
                <a:ext uri="{FF2B5EF4-FFF2-40B4-BE49-F238E27FC236}">
                  <a16:creationId xmlns:a16="http://schemas.microsoft.com/office/drawing/2014/main" id="{BEDCC7BE-3ED7-0260-53D7-AC40DC550620}"/>
                </a:ext>
              </a:extLst>
            </p:cNvPr>
            <p:cNvSpPr/>
            <p:nvPr/>
          </p:nvSpPr>
          <p:spPr>
            <a:xfrm>
              <a:off x="9367619" y="2142400"/>
              <a:ext cx="1011497" cy="1537731"/>
            </a:xfrm>
            <a:custGeom>
              <a:avLst/>
              <a:gdLst>
                <a:gd name="connsiteX0" fmla="*/ 306236 w 1011497"/>
                <a:gd name="connsiteY0" fmla="*/ 1481694 h 1537731"/>
                <a:gd name="connsiteX1" fmla="*/ 263040 w 1011497"/>
                <a:gd name="connsiteY1" fmla="*/ 1437944 h 1537731"/>
                <a:gd name="connsiteX2" fmla="*/ 263040 w 1011497"/>
                <a:gd name="connsiteY2" fmla="*/ 1384742 h 1537731"/>
                <a:gd name="connsiteX3" fmla="*/ 317834 w 1011497"/>
                <a:gd name="connsiteY3" fmla="*/ 1416474 h 1537731"/>
                <a:gd name="connsiteX4" fmla="*/ 340499 w 1011497"/>
                <a:gd name="connsiteY4" fmla="*/ 1450907 h 1537731"/>
                <a:gd name="connsiteX5" fmla="*/ 371829 w 1011497"/>
                <a:gd name="connsiteY5" fmla="*/ 1459954 h 1537731"/>
                <a:gd name="connsiteX6" fmla="*/ 381428 w 1011497"/>
                <a:gd name="connsiteY6" fmla="*/ 1440375 h 1537731"/>
                <a:gd name="connsiteX7" fmla="*/ 410758 w 1011497"/>
                <a:gd name="connsiteY7" fmla="*/ 1422550 h 1537731"/>
                <a:gd name="connsiteX8" fmla="*/ 433023 w 1011497"/>
                <a:gd name="connsiteY8" fmla="*/ 1383121 h 1537731"/>
                <a:gd name="connsiteX9" fmla="*/ 485284 w 1011497"/>
                <a:gd name="connsiteY9" fmla="*/ 1294946 h 1537731"/>
                <a:gd name="connsiteX10" fmla="*/ 507948 w 1011497"/>
                <a:gd name="connsiteY10" fmla="*/ 1243364 h 1537731"/>
                <a:gd name="connsiteX11" fmla="*/ 519414 w 1011497"/>
                <a:gd name="connsiteY11" fmla="*/ 1161941 h 1537731"/>
                <a:gd name="connsiteX12" fmla="*/ 531413 w 1011497"/>
                <a:gd name="connsiteY12" fmla="*/ 1088754 h 1537731"/>
                <a:gd name="connsiteX13" fmla="*/ 579408 w 1011497"/>
                <a:gd name="connsiteY13" fmla="*/ 1028125 h 1537731"/>
                <a:gd name="connsiteX14" fmla="*/ 637935 w 1011497"/>
                <a:gd name="connsiteY14" fmla="*/ 962905 h 1537731"/>
                <a:gd name="connsiteX15" fmla="*/ 707662 w 1011497"/>
                <a:gd name="connsiteY15" fmla="*/ 880536 h 1537731"/>
                <a:gd name="connsiteX16" fmla="*/ 835649 w 1011497"/>
                <a:gd name="connsiteY16" fmla="*/ 739159 h 1537731"/>
                <a:gd name="connsiteX17" fmla="*/ 862979 w 1011497"/>
                <a:gd name="connsiteY17" fmla="*/ 691358 h 1537731"/>
                <a:gd name="connsiteX18" fmla="*/ 881644 w 1011497"/>
                <a:gd name="connsiteY18" fmla="*/ 624788 h 1537731"/>
                <a:gd name="connsiteX19" fmla="*/ 892176 w 1011497"/>
                <a:gd name="connsiteY19" fmla="*/ 590355 h 1537731"/>
                <a:gd name="connsiteX20" fmla="*/ 921374 w 1011497"/>
                <a:gd name="connsiteY20" fmla="*/ 477199 h 1537731"/>
                <a:gd name="connsiteX21" fmla="*/ 944437 w 1011497"/>
                <a:gd name="connsiteY21" fmla="*/ 319078 h 1537731"/>
                <a:gd name="connsiteX22" fmla="*/ 944437 w 1011497"/>
                <a:gd name="connsiteY22" fmla="*/ 176215 h 1537731"/>
                <a:gd name="connsiteX23" fmla="*/ 991499 w 1011497"/>
                <a:gd name="connsiteY23" fmla="*/ 80884 h 1537731"/>
                <a:gd name="connsiteX24" fmla="*/ 1011498 w 1011497"/>
                <a:gd name="connsiteY24" fmla="*/ 0 h 1537731"/>
                <a:gd name="connsiteX25" fmla="*/ 982434 w 1011497"/>
                <a:gd name="connsiteY25" fmla="*/ 36053 h 1537731"/>
                <a:gd name="connsiteX26" fmla="*/ 935905 w 1011497"/>
                <a:gd name="connsiteY26" fmla="*/ 94927 h 1537731"/>
                <a:gd name="connsiteX27" fmla="*/ 883377 w 1011497"/>
                <a:gd name="connsiteY27" fmla="*/ 159876 h 1537731"/>
                <a:gd name="connsiteX28" fmla="*/ 829916 w 1011497"/>
                <a:gd name="connsiteY28" fmla="*/ 219965 h 1537731"/>
                <a:gd name="connsiteX29" fmla="*/ 677665 w 1011497"/>
                <a:gd name="connsiteY29" fmla="*/ 350405 h 1537731"/>
                <a:gd name="connsiteX30" fmla="*/ 602472 w 1011497"/>
                <a:gd name="connsiteY30" fmla="*/ 385513 h 1537731"/>
                <a:gd name="connsiteX31" fmla="*/ 523947 w 1011497"/>
                <a:gd name="connsiteY31" fmla="*/ 476524 h 1537731"/>
                <a:gd name="connsiteX32" fmla="*/ 517948 w 1011497"/>
                <a:gd name="connsiteY32" fmla="*/ 549306 h 1537731"/>
                <a:gd name="connsiteX33" fmla="*/ 407692 w 1011497"/>
                <a:gd name="connsiteY33" fmla="*/ 602238 h 1537731"/>
                <a:gd name="connsiteX34" fmla="*/ 407692 w 1011497"/>
                <a:gd name="connsiteY34" fmla="*/ 646123 h 1537731"/>
                <a:gd name="connsiteX35" fmla="*/ 384894 w 1011497"/>
                <a:gd name="connsiteY35" fmla="*/ 692303 h 1537731"/>
                <a:gd name="connsiteX36" fmla="*/ 401426 w 1011497"/>
                <a:gd name="connsiteY36" fmla="*/ 759144 h 1537731"/>
                <a:gd name="connsiteX37" fmla="*/ 419824 w 1011497"/>
                <a:gd name="connsiteY37" fmla="*/ 796547 h 1537731"/>
                <a:gd name="connsiteX38" fmla="*/ 400093 w 1011497"/>
                <a:gd name="connsiteY38" fmla="*/ 876621 h 1537731"/>
                <a:gd name="connsiteX39" fmla="*/ 340632 w 1011497"/>
                <a:gd name="connsiteY39" fmla="*/ 876621 h 1537731"/>
                <a:gd name="connsiteX40" fmla="*/ 264906 w 1011497"/>
                <a:gd name="connsiteY40" fmla="*/ 871084 h 1537731"/>
                <a:gd name="connsiteX41" fmla="*/ 239309 w 1011497"/>
                <a:gd name="connsiteY41" fmla="*/ 928067 h 1537731"/>
                <a:gd name="connsiteX42" fmla="*/ 256641 w 1011497"/>
                <a:gd name="connsiteY42" fmla="*/ 998553 h 1537731"/>
                <a:gd name="connsiteX43" fmla="*/ 231976 w 1011497"/>
                <a:gd name="connsiteY43" fmla="*/ 1067284 h 1537731"/>
                <a:gd name="connsiteX44" fmla="*/ 166516 w 1011497"/>
                <a:gd name="connsiteY44" fmla="*/ 1145602 h 1537731"/>
                <a:gd name="connsiteX45" fmla="*/ 67860 w 1011497"/>
                <a:gd name="connsiteY45" fmla="*/ 1245525 h 1537731"/>
                <a:gd name="connsiteX46" fmla="*/ 3200 w 1011497"/>
                <a:gd name="connsiteY46" fmla="*/ 1328974 h 1537731"/>
                <a:gd name="connsiteX47" fmla="*/ 0 w 1011497"/>
                <a:gd name="connsiteY47" fmla="*/ 1330865 h 1537731"/>
                <a:gd name="connsiteX48" fmla="*/ 54794 w 1011497"/>
                <a:gd name="connsiteY48" fmla="*/ 1386362 h 1537731"/>
                <a:gd name="connsiteX49" fmla="*/ 131053 w 1011497"/>
                <a:gd name="connsiteY49" fmla="*/ 1422010 h 1537731"/>
                <a:gd name="connsiteX50" fmla="*/ 178382 w 1011497"/>
                <a:gd name="connsiteY50" fmla="*/ 1483585 h 1537731"/>
                <a:gd name="connsiteX51" fmla="*/ 171316 w 1011497"/>
                <a:gd name="connsiteY51" fmla="*/ 1488581 h 1537731"/>
                <a:gd name="connsiteX52" fmla="*/ 137719 w 1011497"/>
                <a:gd name="connsiteY52" fmla="*/ 1515047 h 1537731"/>
                <a:gd name="connsiteX53" fmla="*/ 208112 w 1011497"/>
                <a:gd name="connsiteY53" fmla="*/ 1520583 h 1537731"/>
                <a:gd name="connsiteX54" fmla="*/ 209045 w 1011497"/>
                <a:gd name="connsiteY54" fmla="*/ 1520583 h 1537731"/>
                <a:gd name="connsiteX55" fmla="*/ 288904 w 1011497"/>
                <a:gd name="connsiteY55" fmla="*/ 1537732 h 1537731"/>
                <a:gd name="connsiteX56" fmla="*/ 279438 w 1011497"/>
                <a:gd name="connsiteY56" fmla="*/ 1508970 h 1537731"/>
                <a:gd name="connsiteX57" fmla="*/ 306369 w 1011497"/>
                <a:gd name="connsiteY57" fmla="*/ 1481694 h 153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11497" h="1537731">
                  <a:moveTo>
                    <a:pt x="306236" y="1481694"/>
                  </a:moveTo>
                  <a:lnTo>
                    <a:pt x="263040" y="1437944"/>
                  </a:lnTo>
                  <a:lnTo>
                    <a:pt x="263040" y="1384742"/>
                  </a:lnTo>
                  <a:lnTo>
                    <a:pt x="317834" y="1416474"/>
                  </a:lnTo>
                  <a:lnTo>
                    <a:pt x="340499" y="1450907"/>
                  </a:lnTo>
                  <a:lnTo>
                    <a:pt x="371829" y="1459954"/>
                  </a:lnTo>
                  <a:lnTo>
                    <a:pt x="381428" y="1440375"/>
                  </a:lnTo>
                  <a:lnTo>
                    <a:pt x="410758" y="1422550"/>
                  </a:lnTo>
                  <a:lnTo>
                    <a:pt x="433023" y="1383121"/>
                  </a:lnTo>
                  <a:lnTo>
                    <a:pt x="485284" y="1294946"/>
                  </a:lnTo>
                  <a:lnTo>
                    <a:pt x="507948" y="1243364"/>
                  </a:lnTo>
                  <a:lnTo>
                    <a:pt x="519414" y="1161941"/>
                  </a:lnTo>
                  <a:lnTo>
                    <a:pt x="531413" y="1088754"/>
                  </a:lnTo>
                  <a:lnTo>
                    <a:pt x="579408" y="1028125"/>
                  </a:lnTo>
                  <a:lnTo>
                    <a:pt x="637935" y="962905"/>
                  </a:lnTo>
                  <a:lnTo>
                    <a:pt x="707662" y="880536"/>
                  </a:lnTo>
                  <a:lnTo>
                    <a:pt x="835649" y="739159"/>
                  </a:lnTo>
                  <a:cubicBezTo>
                    <a:pt x="848714" y="720660"/>
                    <a:pt x="862712" y="697164"/>
                    <a:pt x="862979" y="691358"/>
                  </a:cubicBezTo>
                  <a:cubicBezTo>
                    <a:pt x="862979" y="683662"/>
                    <a:pt x="870312" y="660031"/>
                    <a:pt x="881644" y="624788"/>
                  </a:cubicBezTo>
                  <a:cubicBezTo>
                    <a:pt x="886310" y="610070"/>
                    <a:pt x="891643" y="593461"/>
                    <a:pt x="892176" y="590355"/>
                  </a:cubicBezTo>
                  <a:cubicBezTo>
                    <a:pt x="893109" y="581713"/>
                    <a:pt x="908441" y="524595"/>
                    <a:pt x="921374" y="477199"/>
                  </a:cubicBezTo>
                  <a:lnTo>
                    <a:pt x="944437" y="319078"/>
                  </a:lnTo>
                  <a:lnTo>
                    <a:pt x="944437" y="176215"/>
                  </a:lnTo>
                  <a:lnTo>
                    <a:pt x="991499" y="80884"/>
                  </a:lnTo>
                  <a:lnTo>
                    <a:pt x="1011498" y="0"/>
                  </a:lnTo>
                  <a:lnTo>
                    <a:pt x="982434" y="36053"/>
                  </a:lnTo>
                  <a:lnTo>
                    <a:pt x="935905" y="94927"/>
                  </a:lnTo>
                  <a:lnTo>
                    <a:pt x="883377" y="159876"/>
                  </a:lnTo>
                  <a:lnTo>
                    <a:pt x="829916" y="219965"/>
                  </a:lnTo>
                  <a:lnTo>
                    <a:pt x="677665" y="350405"/>
                  </a:lnTo>
                  <a:lnTo>
                    <a:pt x="602472" y="385513"/>
                  </a:lnTo>
                  <a:lnTo>
                    <a:pt x="523947" y="476524"/>
                  </a:lnTo>
                  <a:lnTo>
                    <a:pt x="517948" y="549306"/>
                  </a:lnTo>
                  <a:lnTo>
                    <a:pt x="407692" y="602238"/>
                  </a:lnTo>
                  <a:lnTo>
                    <a:pt x="407692" y="646123"/>
                  </a:lnTo>
                  <a:lnTo>
                    <a:pt x="384894" y="692303"/>
                  </a:lnTo>
                  <a:lnTo>
                    <a:pt x="401426" y="759144"/>
                  </a:lnTo>
                  <a:lnTo>
                    <a:pt x="419824" y="796547"/>
                  </a:lnTo>
                  <a:lnTo>
                    <a:pt x="400093" y="876621"/>
                  </a:lnTo>
                  <a:lnTo>
                    <a:pt x="340632" y="876621"/>
                  </a:lnTo>
                  <a:cubicBezTo>
                    <a:pt x="340632" y="876621"/>
                    <a:pt x="264906" y="871084"/>
                    <a:pt x="264906" y="871084"/>
                  </a:cubicBezTo>
                  <a:lnTo>
                    <a:pt x="239309" y="928067"/>
                  </a:lnTo>
                  <a:lnTo>
                    <a:pt x="256641" y="998553"/>
                  </a:lnTo>
                  <a:lnTo>
                    <a:pt x="231976" y="1067284"/>
                  </a:lnTo>
                  <a:lnTo>
                    <a:pt x="166516" y="1145602"/>
                  </a:lnTo>
                  <a:lnTo>
                    <a:pt x="67860" y="1245525"/>
                  </a:lnTo>
                  <a:lnTo>
                    <a:pt x="3200" y="1328974"/>
                  </a:lnTo>
                  <a:lnTo>
                    <a:pt x="0" y="1330865"/>
                  </a:lnTo>
                  <a:lnTo>
                    <a:pt x="54794" y="1386362"/>
                  </a:lnTo>
                  <a:lnTo>
                    <a:pt x="131053" y="1422010"/>
                  </a:lnTo>
                  <a:lnTo>
                    <a:pt x="178382" y="1483585"/>
                  </a:lnTo>
                  <a:lnTo>
                    <a:pt x="171316" y="1488581"/>
                  </a:lnTo>
                  <a:cubicBezTo>
                    <a:pt x="159184" y="1497223"/>
                    <a:pt x="145852" y="1507620"/>
                    <a:pt x="137719" y="1515047"/>
                  </a:cubicBezTo>
                  <a:cubicBezTo>
                    <a:pt x="162384" y="1516397"/>
                    <a:pt x="205846" y="1520313"/>
                    <a:pt x="208112" y="1520583"/>
                  </a:cubicBezTo>
                  <a:lnTo>
                    <a:pt x="209045" y="1520583"/>
                  </a:lnTo>
                  <a:cubicBezTo>
                    <a:pt x="209045" y="1520583"/>
                    <a:pt x="288904" y="1537732"/>
                    <a:pt x="288904" y="1537732"/>
                  </a:cubicBezTo>
                  <a:lnTo>
                    <a:pt x="279438" y="1508970"/>
                  </a:lnTo>
                  <a:lnTo>
                    <a:pt x="306369" y="1481694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0" name="Freeform 449">
              <a:extLst>
                <a:ext uri="{FF2B5EF4-FFF2-40B4-BE49-F238E27FC236}">
                  <a16:creationId xmlns:a16="http://schemas.microsoft.com/office/drawing/2014/main" id="{7D7361CC-B75D-1C0C-A6B3-D789D0817230}"/>
                </a:ext>
              </a:extLst>
            </p:cNvPr>
            <p:cNvSpPr/>
            <p:nvPr/>
          </p:nvSpPr>
          <p:spPr>
            <a:xfrm>
              <a:off x="9208168" y="2144695"/>
              <a:ext cx="1275203" cy="2248534"/>
            </a:xfrm>
            <a:custGeom>
              <a:avLst/>
              <a:gdLst>
                <a:gd name="connsiteX0" fmla="*/ 740458 w 1275203"/>
                <a:gd name="connsiteY0" fmla="*/ 2168596 h 2248534"/>
                <a:gd name="connsiteX1" fmla="*/ 816584 w 1275203"/>
                <a:gd name="connsiteY1" fmla="*/ 2109318 h 2248534"/>
                <a:gd name="connsiteX2" fmla="*/ 869512 w 1275203"/>
                <a:gd name="connsiteY2" fmla="*/ 2077180 h 2248534"/>
                <a:gd name="connsiteX3" fmla="*/ 847781 w 1275203"/>
                <a:gd name="connsiteY3" fmla="*/ 1994811 h 2248534"/>
                <a:gd name="connsiteX4" fmla="*/ 830049 w 1275203"/>
                <a:gd name="connsiteY4" fmla="*/ 1910822 h 2248534"/>
                <a:gd name="connsiteX5" fmla="*/ 762856 w 1275203"/>
                <a:gd name="connsiteY5" fmla="*/ 1839526 h 2248534"/>
                <a:gd name="connsiteX6" fmla="*/ 761923 w 1275203"/>
                <a:gd name="connsiteY6" fmla="*/ 1838581 h 2248534"/>
                <a:gd name="connsiteX7" fmla="*/ 735126 w 1275203"/>
                <a:gd name="connsiteY7" fmla="*/ 1791050 h 2248534"/>
                <a:gd name="connsiteX8" fmla="*/ 777655 w 1275203"/>
                <a:gd name="connsiteY8" fmla="*/ 1740683 h 2248534"/>
                <a:gd name="connsiteX9" fmla="*/ 841382 w 1275203"/>
                <a:gd name="connsiteY9" fmla="*/ 1766474 h 2248534"/>
                <a:gd name="connsiteX10" fmla="*/ 874312 w 1275203"/>
                <a:gd name="connsiteY10" fmla="*/ 1780787 h 2248534"/>
                <a:gd name="connsiteX11" fmla="*/ 887644 w 1275203"/>
                <a:gd name="connsiteY11" fmla="*/ 1745004 h 2248534"/>
                <a:gd name="connsiteX12" fmla="*/ 870979 w 1275203"/>
                <a:gd name="connsiteY12" fmla="*/ 1705305 h 2248534"/>
                <a:gd name="connsiteX13" fmla="*/ 858580 w 1275203"/>
                <a:gd name="connsiteY13" fmla="*/ 1648997 h 2248534"/>
                <a:gd name="connsiteX14" fmla="*/ 860180 w 1275203"/>
                <a:gd name="connsiteY14" fmla="*/ 1646162 h 2248534"/>
                <a:gd name="connsiteX15" fmla="*/ 912441 w 1275203"/>
                <a:gd name="connsiteY15" fmla="*/ 1552180 h 2248534"/>
                <a:gd name="connsiteX16" fmla="*/ 956436 w 1275203"/>
                <a:gd name="connsiteY16" fmla="*/ 1468461 h 2248534"/>
                <a:gd name="connsiteX17" fmla="*/ 928973 w 1275203"/>
                <a:gd name="connsiteY17" fmla="*/ 1435108 h 2248534"/>
                <a:gd name="connsiteX18" fmla="*/ 928973 w 1275203"/>
                <a:gd name="connsiteY18" fmla="*/ 1271181 h 2248534"/>
                <a:gd name="connsiteX19" fmla="*/ 964969 w 1275203"/>
                <a:gd name="connsiteY19" fmla="*/ 1180305 h 2248534"/>
                <a:gd name="connsiteX20" fmla="*/ 1005765 w 1275203"/>
                <a:gd name="connsiteY20" fmla="*/ 1103607 h 2248534"/>
                <a:gd name="connsiteX21" fmla="*/ 1040561 w 1275203"/>
                <a:gd name="connsiteY21" fmla="*/ 1033121 h 2248534"/>
                <a:gd name="connsiteX22" fmla="*/ 1070558 w 1275203"/>
                <a:gd name="connsiteY22" fmla="*/ 978569 h 2248534"/>
                <a:gd name="connsiteX23" fmla="*/ 1134418 w 1275203"/>
                <a:gd name="connsiteY23" fmla="*/ 919830 h 2248534"/>
                <a:gd name="connsiteX24" fmla="*/ 1168548 w 1275203"/>
                <a:gd name="connsiteY24" fmla="*/ 845023 h 2248534"/>
                <a:gd name="connsiteX25" fmla="*/ 1191746 w 1275203"/>
                <a:gd name="connsiteY25" fmla="*/ 780479 h 2248534"/>
                <a:gd name="connsiteX26" fmla="*/ 1214810 w 1275203"/>
                <a:gd name="connsiteY26" fmla="*/ 704456 h 2248534"/>
                <a:gd name="connsiteX27" fmla="*/ 1243874 w 1275203"/>
                <a:gd name="connsiteY27" fmla="*/ 606424 h 2248534"/>
                <a:gd name="connsiteX28" fmla="*/ 1240275 w 1275203"/>
                <a:gd name="connsiteY28" fmla="*/ 582793 h 2248534"/>
                <a:gd name="connsiteX29" fmla="*/ 1251873 w 1275203"/>
                <a:gd name="connsiteY29" fmla="*/ 517844 h 2248534"/>
                <a:gd name="connsiteX30" fmla="*/ 1269338 w 1275203"/>
                <a:gd name="connsiteY30" fmla="*/ 458835 h 2248534"/>
                <a:gd name="connsiteX31" fmla="*/ 1275204 w 1275203"/>
                <a:gd name="connsiteY31" fmla="*/ 287751 h 2248534"/>
                <a:gd name="connsiteX32" fmla="*/ 1222810 w 1275203"/>
                <a:gd name="connsiteY32" fmla="*/ 152045 h 2248534"/>
                <a:gd name="connsiteX33" fmla="*/ 1205345 w 1275203"/>
                <a:gd name="connsiteY33" fmla="*/ 34028 h 2248534"/>
                <a:gd name="connsiteX34" fmla="*/ 1187213 w 1275203"/>
                <a:gd name="connsiteY34" fmla="*/ 0 h 2248534"/>
                <a:gd name="connsiteX35" fmla="*/ 1166149 w 1275203"/>
                <a:gd name="connsiteY35" fmla="*/ 84934 h 2248534"/>
                <a:gd name="connsiteX36" fmla="*/ 1120420 w 1275203"/>
                <a:gd name="connsiteY36" fmla="*/ 177566 h 2248534"/>
                <a:gd name="connsiteX37" fmla="*/ 1120420 w 1275203"/>
                <a:gd name="connsiteY37" fmla="*/ 318403 h 2248534"/>
                <a:gd name="connsiteX38" fmla="*/ 1096822 w 1275203"/>
                <a:gd name="connsiteY38" fmla="*/ 478684 h 2248534"/>
                <a:gd name="connsiteX39" fmla="*/ 1068025 w 1275203"/>
                <a:gd name="connsiteY39" fmla="*/ 589005 h 2248534"/>
                <a:gd name="connsiteX40" fmla="*/ 1056827 w 1275203"/>
                <a:gd name="connsiteY40" fmla="*/ 627353 h 2248534"/>
                <a:gd name="connsiteX41" fmla="*/ 1038961 w 1275203"/>
                <a:gd name="connsiteY41" fmla="*/ 688792 h 2248534"/>
                <a:gd name="connsiteX42" fmla="*/ 1008298 w 1275203"/>
                <a:gd name="connsiteY42" fmla="*/ 746721 h 2248534"/>
                <a:gd name="connsiteX43" fmla="*/ 1007631 w 1275203"/>
                <a:gd name="connsiteY43" fmla="*/ 747531 h 2248534"/>
                <a:gd name="connsiteX44" fmla="*/ 879511 w 1275203"/>
                <a:gd name="connsiteY44" fmla="*/ 889043 h 2248534"/>
                <a:gd name="connsiteX45" fmla="*/ 809785 w 1275203"/>
                <a:gd name="connsiteY45" fmla="*/ 971412 h 2248534"/>
                <a:gd name="connsiteX46" fmla="*/ 751391 w 1275203"/>
                <a:gd name="connsiteY46" fmla="*/ 1036497 h 2248534"/>
                <a:gd name="connsiteX47" fmla="*/ 706462 w 1275203"/>
                <a:gd name="connsiteY47" fmla="*/ 1093345 h 2248534"/>
                <a:gd name="connsiteX48" fmla="*/ 695130 w 1275203"/>
                <a:gd name="connsiteY48" fmla="*/ 1161941 h 2248534"/>
                <a:gd name="connsiteX49" fmla="*/ 683398 w 1275203"/>
                <a:gd name="connsiteY49" fmla="*/ 1245525 h 2248534"/>
                <a:gd name="connsiteX50" fmla="*/ 659133 w 1275203"/>
                <a:gd name="connsiteY50" fmla="*/ 1300618 h 2248534"/>
                <a:gd name="connsiteX51" fmla="*/ 606739 w 1275203"/>
                <a:gd name="connsiteY51" fmla="*/ 1389063 h 2248534"/>
                <a:gd name="connsiteX52" fmla="*/ 582475 w 1275203"/>
                <a:gd name="connsiteY52" fmla="*/ 1432138 h 2248534"/>
                <a:gd name="connsiteX53" fmla="*/ 553544 w 1275203"/>
                <a:gd name="connsiteY53" fmla="*/ 1449692 h 2248534"/>
                <a:gd name="connsiteX54" fmla="*/ 539945 w 1275203"/>
                <a:gd name="connsiteY54" fmla="*/ 1477238 h 2248534"/>
                <a:gd name="connsiteX55" fmla="*/ 489684 w 1275203"/>
                <a:gd name="connsiteY55" fmla="*/ 1462655 h 2248534"/>
                <a:gd name="connsiteX56" fmla="*/ 465820 w 1275203"/>
                <a:gd name="connsiteY56" fmla="*/ 1426331 h 2248534"/>
                <a:gd name="connsiteX57" fmla="*/ 439156 w 1275203"/>
                <a:gd name="connsiteY57" fmla="*/ 1410803 h 2248534"/>
                <a:gd name="connsiteX58" fmla="*/ 439156 w 1275203"/>
                <a:gd name="connsiteY58" fmla="*/ 1428357 h 2248534"/>
                <a:gd name="connsiteX59" fmla="*/ 489151 w 1275203"/>
                <a:gd name="connsiteY59" fmla="*/ 1478993 h 2248534"/>
                <a:gd name="connsiteX60" fmla="*/ 457820 w 1275203"/>
                <a:gd name="connsiteY60" fmla="*/ 1510726 h 2248534"/>
                <a:gd name="connsiteX61" fmla="*/ 467153 w 1275203"/>
                <a:gd name="connsiteY61" fmla="*/ 1538947 h 2248534"/>
                <a:gd name="connsiteX62" fmla="*/ 490617 w 1275203"/>
                <a:gd name="connsiteY62" fmla="*/ 1543943 h 2248534"/>
                <a:gd name="connsiteX63" fmla="*/ 449021 w 1275203"/>
                <a:gd name="connsiteY63" fmla="*/ 1614159 h 2248534"/>
                <a:gd name="connsiteX64" fmla="*/ 402626 w 1275203"/>
                <a:gd name="connsiteY64" fmla="*/ 1655209 h 2248534"/>
                <a:gd name="connsiteX65" fmla="*/ 378895 w 1275203"/>
                <a:gd name="connsiteY65" fmla="*/ 1702740 h 2248534"/>
                <a:gd name="connsiteX66" fmla="*/ 331567 w 1275203"/>
                <a:gd name="connsiteY66" fmla="*/ 1756617 h 2248534"/>
                <a:gd name="connsiteX67" fmla="*/ 286771 w 1275203"/>
                <a:gd name="connsiteY67" fmla="*/ 1796316 h 2248534"/>
                <a:gd name="connsiteX68" fmla="*/ 274106 w 1275203"/>
                <a:gd name="connsiteY68" fmla="*/ 1841281 h 2248534"/>
                <a:gd name="connsiteX69" fmla="*/ 190514 w 1275203"/>
                <a:gd name="connsiteY69" fmla="*/ 1841281 h 2248534"/>
                <a:gd name="connsiteX70" fmla="*/ 76792 w 1275203"/>
                <a:gd name="connsiteY70" fmla="*/ 1818056 h 2248534"/>
                <a:gd name="connsiteX71" fmla="*/ 39863 w 1275203"/>
                <a:gd name="connsiteY71" fmla="*/ 1836825 h 2248534"/>
                <a:gd name="connsiteX72" fmla="*/ 34930 w 1275203"/>
                <a:gd name="connsiteY72" fmla="*/ 1850598 h 2248534"/>
                <a:gd name="connsiteX73" fmla="*/ 17465 w 1275203"/>
                <a:gd name="connsiteY73" fmla="*/ 1874229 h 2248534"/>
                <a:gd name="connsiteX74" fmla="*/ 29064 w 1275203"/>
                <a:gd name="connsiteY74" fmla="*/ 1909607 h 2248534"/>
                <a:gd name="connsiteX75" fmla="*/ 0 w 1275203"/>
                <a:gd name="connsiteY75" fmla="*/ 1939044 h 2248534"/>
                <a:gd name="connsiteX76" fmla="*/ 29064 w 1275203"/>
                <a:gd name="connsiteY76" fmla="*/ 1944985 h 2248534"/>
                <a:gd name="connsiteX77" fmla="*/ 52395 w 1275203"/>
                <a:gd name="connsiteY77" fmla="*/ 1962674 h 2248534"/>
                <a:gd name="connsiteX78" fmla="*/ 98923 w 1275203"/>
                <a:gd name="connsiteY78" fmla="*/ 1980363 h 2248534"/>
                <a:gd name="connsiteX79" fmla="*/ 127987 w 1275203"/>
                <a:gd name="connsiteY79" fmla="*/ 1956733 h 2248534"/>
                <a:gd name="connsiteX80" fmla="*/ 151318 w 1275203"/>
                <a:gd name="connsiteY80" fmla="*/ 1968480 h 2248534"/>
                <a:gd name="connsiteX81" fmla="*/ 192114 w 1275203"/>
                <a:gd name="connsiteY81" fmla="*/ 1974422 h 2248534"/>
                <a:gd name="connsiteX82" fmla="*/ 221178 w 1275203"/>
                <a:gd name="connsiteY82" fmla="*/ 1968480 h 2248534"/>
                <a:gd name="connsiteX83" fmla="*/ 267706 w 1275203"/>
                <a:gd name="connsiteY83" fmla="*/ 1956733 h 2248534"/>
                <a:gd name="connsiteX84" fmla="*/ 308502 w 1275203"/>
                <a:gd name="connsiteY84" fmla="*/ 1944985 h 2248534"/>
                <a:gd name="connsiteX85" fmla="*/ 343432 w 1275203"/>
                <a:gd name="connsiteY85" fmla="*/ 1992111 h 2248534"/>
                <a:gd name="connsiteX86" fmla="*/ 355031 w 1275203"/>
                <a:gd name="connsiteY86" fmla="*/ 2051119 h 2248534"/>
                <a:gd name="connsiteX87" fmla="*/ 407425 w 1275203"/>
                <a:gd name="connsiteY87" fmla="*/ 2062867 h 2248534"/>
                <a:gd name="connsiteX88" fmla="*/ 413292 w 1275203"/>
                <a:gd name="connsiteY88" fmla="*/ 2115934 h 2248534"/>
                <a:gd name="connsiteX89" fmla="*/ 448221 w 1275203"/>
                <a:gd name="connsiteY89" fmla="*/ 2139565 h 2248534"/>
                <a:gd name="connsiteX90" fmla="*/ 483151 w 1275203"/>
                <a:gd name="connsiteY90" fmla="*/ 2198573 h 2248534"/>
                <a:gd name="connsiteX91" fmla="*/ 523947 w 1275203"/>
                <a:gd name="connsiteY91" fmla="*/ 2222204 h 2248534"/>
                <a:gd name="connsiteX92" fmla="*/ 529813 w 1275203"/>
                <a:gd name="connsiteY92" fmla="*/ 2239893 h 2248534"/>
                <a:gd name="connsiteX93" fmla="*/ 570609 w 1275203"/>
                <a:gd name="connsiteY93" fmla="*/ 2239893 h 2248534"/>
                <a:gd name="connsiteX94" fmla="*/ 568743 w 1275203"/>
                <a:gd name="connsiteY94" fmla="*/ 2248535 h 2248534"/>
                <a:gd name="connsiteX95" fmla="*/ 637935 w 1275203"/>
                <a:gd name="connsiteY95" fmla="*/ 2243539 h 2248534"/>
                <a:gd name="connsiteX96" fmla="*/ 740725 w 1275203"/>
                <a:gd name="connsiteY96" fmla="*/ 2168191 h 224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275203" h="2248534">
                  <a:moveTo>
                    <a:pt x="740458" y="2168596"/>
                  </a:moveTo>
                  <a:lnTo>
                    <a:pt x="816584" y="2109318"/>
                  </a:lnTo>
                  <a:lnTo>
                    <a:pt x="869512" y="2077180"/>
                  </a:lnTo>
                  <a:lnTo>
                    <a:pt x="847781" y="1994811"/>
                  </a:lnTo>
                  <a:cubicBezTo>
                    <a:pt x="844848" y="1982929"/>
                    <a:pt x="830583" y="1924595"/>
                    <a:pt x="830049" y="1910822"/>
                  </a:cubicBezTo>
                  <a:cubicBezTo>
                    <a:pt x="826850" y="1902315"/>
                    <a:pt x="792853" y="1867477"/>
                    <a:pt x="762856" y="1839526"/>
                  </a:cubicBezTo>
                  <a:lnTo>
                    <a:pt x="761923" y="1838581"/>
                  </a:lnTo>
                  <a:lnTo>
                    <a:pt x="735126" y="1791050"/>
                  </a:lnTo>
                  <a:lnTo>
                    <a:pt x="777655" y="1740683"/>
                  </a:lnTo>
                  <a:lnTo>
                    <a:pt x="841382" y="1766474"/>
                  </a:lnTo>
                  <a:lnTo>
                    <a:pt x="874312" y="1780787"/>
                  </a:lnTo>
                  <a:lnTo>
                    <a:pt x="887644" y="1745004"/>
                  </a:lnTo>
                  <a:lnTo>
                    <a:pt x="870979" y="1705305"/>
                  </a:lnTo>
                  <a:lnTo>
                    <a:pt x="858580" y="1648997"/>
                  </a:lnTo>
                  <a:lnTo>
                    <a:pt x="860180" y="1646162"/>
                  </a:lnTo>
                  <a:cubicBezTo>
                    <a:pt x="860713" y="1645352"/>
                    <a:pt x="906708" y="1563658"/>
                    <a:pt x="912441" y="1552180"/>
                  </a:cubicBezTo>
                  <a:cubicBezTo>
                    <a:pt x="917507" y="1542053"/>
                    <a:pt x="947238" y="1485745"/>
                    <a:pt x="956436" y="1468461"/>
                  </a:cubicBezTo>
                  <a:lnTo>
                    <a:pt x="928973" y="1435108"/>
                  </a:lnTo>
                  <a:lnTo>
                    <a:pt x="928973" y="1271181"/>
                  </a:lnTo>
                  <a:lnTo>
                    <a:pt x="964969" y="1180305"/>
                  </a:lnTo>
                  <a:lnTo>
                    <a:pt x="1005765" y="1103607"/>
                  </a:lnTo>
                  <a:lnTo>
                    <a:pt x="1040561" y="1033121"/>
                  </a:lnTo>
                  <a:lnTo>
                    <a:pt x="1070558" y="978569"/>
                  </a:lnTo>
                  <a:lnTo>
                    <a:pt x="1134418" y="919830"/>
                  </a:lnTo>
                  <a:lnTo>
                    <a:pt x="1168548" y="845023"/>
                  </a:lnTo>
                  <a:lnTo>
                    <a:pt x="1191746" y="780479"/>
                  </a:lnTo>
                  <a:lnTo>
                    <a:pt x="1214810" y="704456"/>
                  </a:lnTo>
                  <a:lnTo>
                    <a:pt x="1243874" y="606424"/>
                  </a:lnTo>
                  <a:lnTo>
                    <a:pt x="1240275" y="582793"/>
                  </a:lnTo>
                  <a:lnTo>
                    <a:pt x="1251873" y="517844"/>
                  </a:lnTo>
                  <a:lnTo>
                    <a:pt x="1269338" y="458835"/>
                  </a:lnTo>
                  <a:lnTo>
                    <a:pt x="1275204" y="287751"/>
                  </a:lnTo>
                  <a:lnTo>
                    <a:pt x="1222810" y="152045"/>
                  </a:lnTo>
                  <a:lnTo>
                    <a:pt x="1205345" y="34028"/>
                  </a:lnTo>
                  <a:lnTo>
                    <a:pt x="1187213" y="0"/>
                  </a:lnTo>
                  <a:lnTo>
                    <a:pt x="1166149" y="84934"/>
                  </a:lnTo>
                  <a:lnTo>
                    <a:pt x="1120420" y="177566"/>
                  </a:lnTo>
                  <a:lnTo>
                    <a:pt x="1120420" y="318403"/>
                  </a:lnTo>
                  <a:cubicBezTo>
                    <a:pt x="1120420" y="318403"/>
                    <a:pt x="1096822" y="478684"/>
                    <a:pt x="1096822" y="478684"/>
                  </a:cubicBezTo>
                  <a:cubicBezTo>
                    <a:pt x="1086023" y="517844"/>
                    <a:pt x="1068692" y="582523"/>
                    <a:pt x="1068025" y="589005"/>
                  </a:cubicBezTo>
                  <a:cubicBezTo>
                    <a:pt x="1068025" y="591705"/>
                    <a:pt x="1066425" y="597242"/>
                    <a:pt x="1056827" y="627353"/>
                  </a:cubicBezTo>
                  <a:cubicBezTo>
                    <a:pt x="1050160" y="648148"/>
                    <a:pt x="1039095" y="682716"/>
                    <a:pt x="1038961" y="688792"/>
                  </a:cubicBezTo>
                  <a:cubicBezTo>
                    <a:pt x="1038961" y="701890"/>
                    <a:pt x="1017497" y="733623"/>
                    <a:pt x="1008298" y="746721"/>
                  </a:cubicBezTo>
                  <a:lnTo>
                    <a:pt x="1007631" y="747531"/>
                  </a:lnTo>
                  <a:lnTo>
                    <a:pt x="879511" y="889043"/>
                  </a:lnTo>
                  <a:lnTo>
                    <a:pt x="809785" y="971412"/>
                  </a:lnTo>
                  <a:lnTo>
                    <a:pt x="751391" y="1036497"/>
                  </a:lnTo>
                  <a:lnTo>
                    <a:pt x="706462" y="1093345"/>
                  </a:lnTo>
                  <a:lnTo>
                    <a:pt x="695130" y="1161941"/>
                  </a:lnTo>
                  <a:lnTo>
                    <a:pt x="683398" y="1245525"/>
                  </a:lnTo>
                  <a:lnTo>
                    <a:pt x="659133" y="1300618"/>
                  </a:lnTo>
                  <a:lnTo>
                    <a:pt x="606739" y="1389063"/>
                  </a:lnTo>
                  <a:lnTo>
                    <a:pt x="582475" y="1432138"/>
                  </a:lnTo>
                  <a:lnTo>
                    <a:pt x="553544" y="1449692"/>
                  </a:lnTo>
                  <a:lnTo>
                    <a:pt x="539945" y="1477238"/>
                  </a:lnTo>
                  <a:lnTo>
                    <a:pt x="489684" y="1462655"/>
                  </a:lnTo>
                  <a:lnTo>
                    <a:pt x="465820" y="1426331"/>
                  </a:lnTo>
                  <a:lnTo>
                    <a:pt x="439156" y="1410803"/>
                  </a:lnTo>
                  <a:lnTo>
                    <a:pt x="439156" y="1428357"/>
                  </a:lnTo>
                  <a:lnTo>
                    <a:pt x="489151" y="1478993"/>
                  </a:lnTo>
                  <a:lnTo>
                    <a:pt x="457820" y="1510726"/>
                  </a:lnTo>
                  <a:lnTo>
                    <a:pt x="467153" y="1538947"/>
                  </a:lnTo>
                  <a:lnTo>
                    <a:pt x="490617" y="1543943"/>
                  </a:lnTo>
                  <a:lnTo>
                    <a:pt x="449021" y="1614159"/>
                  </a:lnTo>
                  <a:lnTo>
                    <a:pt x="402626" y="1655209"/>
                  </a:lnTo>
                  <a:lnTo>
                    <a:pt x="378895" y="1702740"/>
                  </a:lnTo>
                  <a:lnTo>
                    <a:pt x="331567" y="1756617"/>
                  </a:lnTo>
                  <a:lnTo>
                    <a:pt x="286771" y="1796316"/>
                  </a:lnTo>
                  <a:lnTo>
                    <a:pt x="274106" y="1841281"/>
                  </a:lnTo>
                  <a:lnTo>
                    <a:pt x="190514" y="1841281"/>
                  </a:lnTo>
                  <a:cubicBezTo>
                    <a:pt x="190514" y="1841281"/>
                    <a:pt x="76792" y="1818056"/>
                    <a:pt x="76792" y="1818056"/>
                  </a:cubicBezTo>
                  <a:lnTo>
                    <a:pt x="39863" y="1836825"/>
                  </a:lnTo>
                  <a:lnTo>
                    <a:pt x="34930" y="1850598"/>
                  </a:lnTo>
                  <a:lnTo>
                    <a:pt x="17465" y="1874229"/>
                  </a:lnTo>
                  <a:lnTo>
                    <a:pt x="29064" y="1909607"/>
                  </a:lnTo>
                  <a:lnTo>
                    <a:pt x="0" y="1939044"/>
                  </a:lnTo>
                  <a:lnTo>
                    <a:pt x="29064" y="1944985"/>
                  </a:lnTo>
                  <a:lnTo>
                    <a:pt x="52395" y="1962674"/>
                  </a:lnTo>
                  <a:lnTo>
                    <a:pt x="98923" y="1980363"/>
                  </a:lnTo>
                  <a:lnTo>
                    <a:pt x="127987" y="1956733"/>
                  </a:lnTo>
                  <a:lnTo>
                    <a:pt x="151318" y="1968480"/>
                  </a:lnTo>
                  <a:lnTo>
                    <a:pt x="192114" y="1974422"/>
                  </a:lnTo>
                  <a:lnTo>
                    <a:pt x="221178" y="1968480"/>
                  </a:lnTo>
                  <a:lnTo>
                    <a:pt x="267706" y="1956733"/>
                  </a:lnTo>
                  <a:lnTo>
                    <a:pt x="308502" y="1944985"/>
                  </a:lnTo>
                  <a:lnTo>
                    <a:pt x="343432" y="1992111"/>
                  </a:lnTo>
                  <a:lnTo>
                    <a:pt x="355031" y="2051119"/>
                  </a:lnTo>
                  <a:lnTo>
                    <a:pt x="407425" y="2062867"/>
                  </a:lnTo>
                  <a:lnTo>
                    <a:pt x="413292" y="2115934"/>
                  </a:lnTo>
                  <a:lnTo>
                    <a:pt x="448221" y="2139565"/>
                  </a:lnTo>
                  <a:lnTo>
                    <a:pt x="483151" y="2198573"/>
                  </a:lnTo>
                  <a:lnTo>
                    <a:pt x="523947" y="2222204"/>
                  </a:lnTo>
                  <a:lnTo>
                    <a:pt x="529813" y="2239893"/>
                  </a:lnTo>
                  <a:lnTo>
                    <a:pt x="570609" y="2239893"/>
                  </a:lnTo>
                  <a:lnTo>
                    <a:pt x="568743" y="2248535"/>
                  </a:lnTo>
                  <a:lnTo>
                    <a:pt x="637935" y="2243539"/>
                  </a:lnTo>
                  <a:lnTo>
                    <a:pt x="740725" y="2168191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1" name="Freeform 450">
              <a:extLst>
                <a:ext uri="{FF2B5EF4-FFF2-40B4-BE49-F238E27FC236}">
                  <a16:creationId xmlns:a16="http://schemas.microsoft.com/office/drawing/2014/main" id="{F2DF781D-F566-4B5A-01EE-9D6412B1A8E7}"/>
                </a:ext>
              </a:extLst>
            </p:cNvPr>
            <p:cNvSpPr/>
            <p:nvPr/>
          </p:nvSpPr>
          <p:spPr>
            <a:xfrm>
              <a:off x="8153208" y="2699672"/>
              <a:ext cx="1616369" cy="1052836"/>
            </a:xfrm>
            <a:custGeom>
              <a:avLst/>
              <a:gdLst>
                <a:gd name="connsiteX0" fmla="*/ 192247 w 1616369"/>
                <a:gd name="connsiteY0" fmla="*/ 798168 h 1052836"/>
                <a:gd name="connsiteX1" fmla="*/ 257707 w 1616369"/>
                <a:gd name="connsiteY1" fmla="*/ 798168 h 1052836"/>
                <a:gd name="connsiteX2" fmla="*/ 259441 w 1616369"/>
                <a:gd name="connsiteY2" fmla="*/ 798573 h 1052836"/>
                <a:gd name="connsiteX3" fmla="*/ 256774 w 1616369"/>
                <a:gd name="connsiteY3" fmla="*/ 777103 h 1052836"/>
                <a:gd name="connsiteX4" fmla="*/ 291704 w 1616369"/>
                <a:gd name="connsiteY4" fmla="*/ 741725 h 1052836"/>
                <a:gd name="connsiteX5" fmla="*/ 245175 w 1616369"/>
                <a:gd name="connsiteY5" fmla="*/ 694599 h 1052836"/>
                <a:gd name="connsiteX6" fmla="*/ 262640 w 1616369"/>
                <a:gd name="connsiteY6" fmla="*/ 641532 h 1052836"/>
                <a:gd name="connsiteX7" fmla="*/ 256774 w 1616369"/>
                <a:gd name="connsiteY7" fmla="*/ 588465 h 1052836"/>
                <a:gd name="connsiteX8" fmla="*/ 291704 w 1616369"/>
                <a:gd name="connsiteY8" fmla="*/ 588465 h 1052836"/>
                <a:gd name="connsiteX9" fmla="*/ 297570 w 1616369"/>
                <a:gd name="connsiteY9" fmla="*/ 641532 h 1052836"/>
                <a:gd name="connsiteX10" fmla="*/ 297570 w 1616369"/>
                <a:gd name="connsiteY10" fmla="*/ 694599 h 1052836"/>
                <a:gd name="connsiteX11" fmla="*/ 320901 w 1616369"/>
                <a:gd name="connsiteY11" fmla="*/ 670969 h 1052836"/>
                <a:gd name="connsiteX12" fmla="*/ 355831 w 1616369"/>
                <a:gd name="connsiteY12" fmla="*/ 647338 h 1052836"/>
                <a:gd name="connsiteX13" fmla="*/ 390760 w 1616369"/>
                <a:gd name="connsiteY13" fmla="*/ 670969 h 1052836"/>
                <a:gd name="connsiteX14" fmla="*/ 408225 w 1616369"/>
                <a:gd name="connsiteY14" fmla="*/ 724036 h 1052836"/>
                <a:gd name="connsiteX15" fmla="*/ 396627 w 1616369"/>
                <a:gd name="connsiteY15" fmla="*/ 765355 h 1052836"/>
                <a:gd name="connsiteX16" fmla="*/ 425690 w 1616369"/>
                <a:gd name="connsiteY16" fmla="*/ 806674 h 1052836"/>
                <a:gd name="connsiteX17" fmla="*/ 454754 w 1616369"/>
                <a:gd name="connsiteY17" fmla="*/ 847994 h 1052836"/>
                <a:gd name="connsiteX18" fmla="*/ 483818 w 1616369"/>
                <a:gd name="connsiteY18" fmla="*/ 883372 h 1052836"/>
                <a:gd name="connsiteX19" fmla="*/ 495417 w 1616369"/>
                <a:gd name="connsiteY19" fmla="*/ 842053 h 1052836"/>
                <a:gd name="connsiteX20" fmla="*/ 472086 w 1616369"/>
                <a:gd name="connsiteY20" fmla="*/ 800733 h 1052836"/>
                <a:gd name="connsiteX21" fmla="*/ 495417 w 1616369"/>
                <a:gd name="connsiteY21" fmla="*/ 765355 h 1052836"/>
                <a:gd name="connsiteX22" fmla="*/ 495417 w 1616369"/>
                <a:gd name="connsiteY22" fmla="*/ 700540 h 1052836"/>
                <a:gd name="connsiteX23" fmla="*/ 518748 w 1616369"/>
                <a:gd name="connsiteY23" fmla="*/ 676910 h 1052836"/>
                <a:gd name="connsiteX24" fmla="*/ 559543 w 1616369"/>
                <a:gd name="connsiteY24" fmla="*/ 706347 h 1052836"/>
                <a:gd name="connsiteX25" fmla="*/ 559543 w 1616369"/>
                <a:gd name="connsiteY25" fmla="*/ 753472 h 1052836"/>
                <a:gd name="connsiteX26" fmla="*/ 571142 w 1616369"/>
                <a:gd name="connsiteY26" fmla="*/ 794792 h 1052836"/>
                <a:gd name="connsiteX27" fmla="*/ 553677 w 1616369"/>
                <a:gd name="connsiteY27" fmla="*/ 836111 h 1052836"/>
                <a:gd name="connsiteX28" fmla="*/ 530346 w 1616369"/>
                <a:gd name="connsiteY28" fmla="*/ 883237 h 1052836"/>
                <a:gd name="connsiteX29" fmla="*/ 571142 w 1616369"/>
                <a:gd name="connsiteY29" fmla="*/ 924557 h 1052836"/>
                <a:gd name="connsiteX30" fmla="*/ 617671 w 1616369"/>
                <a:gd name="connsiteY30" fmla="*/ 930498 h 1052836"/>
                <a:gd name="connsiteX31" fmla="*/ 646735 w 1616369"/>
                <a:gd name="connsiteY31" fmla="*/ 889178 h 1052836"/>
                <a:gd name="connsiteX32" fmla="*/ 681664 w 1616369"/>
                <a:gd name="connsiteY32" fmla="*/ 889178 h 1052836"/>
                <a:gd name="connsiteX33" fmla="*/ 664199 w 1616369"/>
                <a:gd name="connsiteY33" fmla="*/ 924557 h 1052836"/>
                <a:gd name="connsiteX34" fmla="*/ 623404 w 1616369"/>
                <a:gd name="connsiteY34" fmla="*/ 965876 h 1052836"/>
                <a:gd name="connsiteX35" fmla="*/ 629270 w 1616369"/>
                <a:gd name="connsiteY35" fmla="*/ 995313 h 1052836"/>
                <a:gd name="connsiteX36" fmla="*/ 658333 w 1616369"/>
                <a:gd name="connsiteY36" fmla="*/ 1048380 h 1052836"/>
                <a:gd name="connsiteX37" fmla="*/ 688864 w 1616369"/>
                <a:gd name="connsiteY37" fmla="*/ 1052836 h 1052836"/>
                <a:gd name="connsiteX38" fmla="*/ 714061 w 1616369"/>
                <a:gd name="connsiteY38" fmla="*/ 1027315 h 1052836"/>
                <a:gd name="connsiteX39" fmla="*/ 714061 w 1616369"/>
                <a:gd name="connsiteY39" fmla="*/ 959935 h 1052836"/>
                <a:gd name="connsiteX40" fmla="*/ 807918 w 1616369"/>
                <a:gd name="connsiteY40" fmla="*/ 928337 h 1052836"/>
                <a:gd name="connsiteX41" fmla="*/ 917107 w 1616369"/>
                <a:gd name="connsiteY41" fmla="*/ 905112 h 1052836"/>
                <a:gd name="connsiteX42" fmla="*/ 981901 w 1616369"/>
                <a:gd name="connsiteY42" fmla="*/ 863658 h 1052836"/>
                <a:gd name="connsiteX43" fmla="*/ 1091623 w 1616369"/>
                <a:gd name="connsiteY43" fmla="*/ 828550 h 1052836"/>
                <a:gd name="connsiteX44" fmla="*/ 1206011 w 1616369"/>
                <a:gd name="connsiteY44" fmla="*/ 759144 h 1052836"/>
                <a:gd name="connsiteX45" fmla="*/ 1269738 w 1616369"/>
                <a:gd name="connsiteY45" fmla="*/ 677045 h 1052836"/>
                <a:gd name="connsiteX46" fmla="*/ 1368528 w 1616369"/>
                <a:gd name="connsiteY46" fmla="*/ 576987 h 1052836"/>
                <a:gd name="connsiteX47" fmla="*/ 1431455 w 1616369"/>
                <a:gd name="connsiteY47" fmla="*/ 501775 h 1052836"/>
                <a:gd name="connsiteX48" fmla="*/ 1453453 w 1616369"/>
                <a:gd name="connsiteY48" fmla="*/ 440741 h 1052836"/>
                <a:gd name="connsiteX49" fmla="*/ 1435855 w 1616369"/>
                <a:gd name="connsiteY49" fmla="*/ 369580 h 1052836"/>
                <a:gd name="connsiteX50" fmla="*/ 1468518 w 1616369"/>
                <a:gd name="connsiteY50" fmla="*/ 296798 h 1052836"/>
                <a:gd name="connsiteX51" fmla="*/ 1555442 w 1616369"/>
                <a:gd name="connsiteY51" fmla="*/ 303144 h 1052836"/>
                <a:gd name="connsiteX52" fmla="*/ 1601171 w 1616369"/>
                <a:gd name="connsiteY52" fmla="*/ 303144 h 1052836"/>
                <a:gd name="connsiteX53" fmla="*/ 1616370 w 1616369"/>
                <a:gd name="connsiteY53" fmla="*/ 241705 h 1052836"/>
                <a:gd name="connsiteX54" fmla="*/ 1599572 w 1616369"/>
                <a:gd name="connsiteY54" fmla="*/ 207407 h 1052836"/>
                <a:gd name="connsiteX55" fmla="*/ 1581307 w 1616369"/>
                <a:gd name="connsiteY55" fmla="*/ 133681 h 1052836"/>
                <a:gd name="connsiteX56" fmla="*/ 1605038 w 1616369"/>
                <a:gd name="connsiteY56" fmla="*/ 85474 h 1052836"/>
                <a:gd name="connsiteX57" fmla="*/ 1605038 w 1616369"/>
                <a:gd name="connsiteY57" fmla="*/ 0 h 1052836"/>
                <a:gd name="connsiteX58" fmla="*/ 1560509 w 1616369"/>
                <a:gd name="connsiteY58" fmla="*/ 40509 h 1052836"/>
                <a:gd name="connsiteX59" fmla="*/ 1508381 w 1616369"/>
                <a:gd name="connsiteY59" fmla="*/ 93306 h 1052836"/>
                <a:gd name="connsiteX60" fmla="*/ 1386260 w 1616369"/>
                <a:gd name="connsiteY60" fmla="*/ 222936 h 1052836"/>
                <a:gd name="connsiteX61" fmla="*/ 1285737 w 1616369"/>
                <a:gd name="connsiteY61" fmla="*/ 336767 h 1052836"/>
                <a:gd name="connsiteX62" fmla="*/ 1137618 w 1616369"/>
                <a:gd name="connsiteY62" fmla="*/ 372820 h 1052836"/>
                <a:gd name="connsiteX63" fmla="*/ 1022963 w 1616369"/>
                <a:gd name="connsiteY63" fmla="*/ 401852 h 1052836"/>
                <a:gd name="connsiteX64" fmla="*/ 864979 w 1616369"/>
                <a:gd name="connsiteY64" fmla="*/ 531077 h 1052836"/>
                <a:gd name="connsiteX65" fmla="*/ 799786 w 1616369"/>
                <a:gd name="connsiteY65" fmla="*/ 399151 h 1052836"/>
                <a:gd name="connsiteX66" fmla="*/ 745125 w 1616369"/>
                <a:gd name="connsiteY66" fmla="*/ 423727 h 1052836"/>
                <a:gd name="connsiteX67" fmla="*/ 725393 w 1616369"/>
                <a:gd name="connsiteY67" fmla="*/ 323939 h 1052836"/>
                <a:gd name="connsiteX68" fmla="*/ 730993 w 1616369"/>
                <a:gd name="connsiteY68" fmla="*/ 238329 h 1052836"/>
                <a:gd name="connsiteX69" fmla="*/ 666866 w 1616369"/>
                <a:gd name="connsiteY69" fmla="*/ 178781 h 1052836"/>
                <a:gd name="connsiteX70" fmla="*/ 572075 w 1616369"/>
                <a:gd name="connsiteY70" fmla="*/ 190799 h 1052836"/>
                <a:gd name="connsiteX71" fmla="*/ 554877 w 1616369"/>
                <a:gd name="connsiteY71" fmla="*/ 161767 h 1052836"/>
                <a:gd name="connsiteX72" fmla="*/ 511282 w 1616369"/>
                <a:gd name="connsiteY72" fmla="*/ 171624 h 1052836"/>
                <a:gd name="connsiteX73" fmla="*/ 468486 w 1616369"/>
                <a:gd name="connsiteY73" fmla="*/ 231308 h 1052836"/>
                <a:gd name="connsiteX74" fmla="*/ 474885 w 1616369"/>
                <a:gd name="connsiteY74" fmla="*/ 283295 h 1052836"/>
                <a:gd name="connsiteX75" fmla="*/ 426090 w 1616369"/>
                <a:gd name="connsiteY75" fmla="*/ 290316 h 1052836"/>
                <a:gd name="connsiteX76" fmla="*/ 339966 w 1616369"/>
                <a:gd name="connsiteY76" fmla="*/ 301254 h 1052836"/>
                <a:gd name="connsiteX77" fmla="*/ 339966 w 1616369"/>
                <a:gd name="connsiteY77" fmla="*/ 333121 h 1052836"/>
                <a:gd name="connsiteX78" fmla="*/ 293970 w 1616369"/>
                <a:gd name="connsiteY78" fmla="*/ 371875 h 1052836"/>
                <a:gd name="connsiteX79" fmla="*/ 268373 w 1616369"/>
                <a:gd name="connsiteY79" fmla="*/ 319888 h 1052836"/>
                <a:gd name="connsiteX80" fmla="*/ 194380 w 1616369"/>
                <a:gd name="connsiteY80" fmla="*/ 319888 h 1052836"/>
                <a:gd name="connsiteX81" fmla="*/ 158784 w 1616369"/>
                <a:gd name="connsiteY81" fmla="*/ 283835 h 1052836"/>
                <a:gd name="connsiteX82" fmla="*/ 103590 w 1616369"/>
                <a:gd name="connsiteY82" fmla="*/ 270872 h 1052836"/>
                <a:gd name="connsiteX83" fmla="*/ 110389 w 1616369"/>
                <a:gd name="connsiteY83" fmla="*/ 293827 h 1052836"/>
                <a:gd name="connsiteX84" fmla="*/ 116255 w 1616369"/>
                <a:gd name="connsiteY84" fmla="*/ 323264 h 1052836"/>
                <a:gd name="connsiteX85" fmla="*/ 87191 w 1616369"/>
                <a:gd name="connsiteY85" fmla="*/ 346894 h 1052836"/>
                <a:gd name="connsiteX86" fmla="*/ 75593 w 1616369"/>
                <a:gd name="connsiteY86" fmla="*/ 388214 h 1052836"/>
                <a:gd name="connsiteX87" fmla="*/ 81458 w 1616369"/>
                <a:gd name="connsiteY87" fmla="*/ 435339 h 1052836"/>
                <a:gd name="connsiteX88" fmla="*/ 133853 w 1616369"/>
                <a:gd name="connsiteY88" fmla="*/ 441281 h 1052836"/>
                <a:gd name="connsiteX89" fmla="*/ 116388 w 1616369"/>
                <a:gd name="connsiteY89" fmla="*/ 464911 h 1052836"/>
                <a:gd name="connsiteX90" fmla="*/ 87325 w 1616369"/>
                <a:gd name="connsiteY90" fmla="*/ 476659 h 1052836"/>
                <a:gd name="connsiteX91" fmla="*/ 87325 w 1616369"/>
                <a:gd name="connsiteY91" fmla="*/ 535667 h 1052836"/>
                <a:gd name="connsiteX92" fmla="*/ 116388 w 1616369"/>
                <a:gd name="connsiteY92" fmla="*/ 559298 h 1052836"/>
                <a:gd name="connsiteX93" fmla="*/ 104790 w 1616369"/>
                <a:gd name="connsiteY93" fmla="*/ 612365 h 1052836"/>
                <a:gd name="connsiteX94" fmla="*/ 75726 w 1616369"/>
                <a:gd name="connsiteY94" fmla="*/ 647743 h 1052836"/>
                <a:gd name="connsiteX95" fmla="*/ 52395 w 1616369"/>
                <a:gd name="connsiteY95" fmla="*/ 700810 h 1052836"/>
                <a:gd name="connsiteX96" fmla="*/ 52395 w 1616369"/>
                <a:gd name="connsiteY96" fmla="*/ 730247 h 1052836"/>
                <a:gd name="connsiteX97" fmla="*/ 23331 w 1616369"/>
                <a:gd name="connsiteY97" fmla="*/ 765625 h 1052836"/>
                <a:gd name="connsiteX98" fmla="*/ 0 w 1616369"/>
                <a:gd name="connsiteY98" fmla="*/ 795062 h 1052836"/>
                <a:gd name="connsiteX99" fmla="*/ 2666 w 1616369"/>
                <a:gd name="connsiteY99" fmla="*/ 822473 h 1052836"/>
                <a:gd name="connsiteX100" fmla="*/ 104256 w 1616369"/>
                <a:gd name="connsiteY100" fmla="*/ 804379 h 1052836"/>
                <a:gd name="connsiteX101" fmla="*/ 191581 w 1616369"/>
                <a:gd name="connsiteY101" fmla="*/ 798438 h 105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616369" h="1052836">
                  <a:moveTo>
                    <a:pt x="192247" y="798168"/>
                  </a:moveTo>
                  <a:lnTo>
                    <a:pt x="257707" y="798168"/>
                  </a:lnTo>
                  <a:cubicBezTo>
                    <a:pt x="257707" y="798168"/>
                    <a:pt x="259441" y="798573"/>
                    <a:pt x="259441" y="798573"/>
                  </a:cubicBezTo>
                  <a:lnTo>
                    <a:pt x="256774" y="777103"/>
                  </a:lnTo>
                  <a:lnTo>
                    <a:pt x="291704" y="741725"/>
                  </a:lnTo>
                  <a:lnTo>
                    <a:pt x="245175" y="694599"/>
                  </a:lnTo>
                  <a:lnTo>
                    <a:pt x="262640" y="641532"/>
                  </a:lnTo>
                  <a:lnTo>
                    <a:pt x="256774" y="588465"/>
                  </a:lnTo>
                  <a:lnTo>
                    <a:pt x="291704" y="588465"/>
                  </a:lnTo>
                  <a:lnTo>
                    <a:pt x="297570" y="641532"/>
                  </a:lnTo>
                  <a:lnTo>
                    <a:pt x="297570" y="694599"/>
                  </a:lnTo>
                  <a:lnTo>
                    <a:pt x="320901" y="670969"/>
                  </a:lnTo>
                  <a:lnTo>
                    <a:pt x="355831" y="647338"/>
                  </a:lnTo>
                  <a:lnTo>
                    <a:pt x="390760" y="670969"/>
                  </a:lnTo>
                  <a:lnTo>
                    <a:pt x="408225" y="724036"/>
                  </a:lnTo>
                  <a:lnTo>
                    <a:pt x="396627" y="765355"/>
                  </a:lnTo>
                  <a:lnTo>
                    <a:pt x="425690" y="806674"/>
                  </a:lnTo>
                  <a:lnTo>
                    <a:pt x="454754" y="847994"/>
                  </a:lnTo>
                  <a:lnTo>
                    <a:pt x="483818" y="883372"/>
                  </a:lnTo>
                  <a:lnTo>
                    <a:pt x="495417" y="842053"/>
                  </a:lnTo>
                  <a:lnTo>
                    <a:pt x="472086" y="800733"/>
                  </a:lnTo>
                  <a:lnTo>
                    <a:pt x="495417" y="765355"/>
                  </a:lnTo>
                  <a:lnTo>
                    <a:pt x="495417" y="700540"/>
                  </a:lnTo>
                  <a:lnTo>
                    <a:pt x="518748" y="676910"/>
                  </a:lnTo>
                  <a:lnTo>
                    <a:pt x="559543" y="706347"/>
                  </a:lnTo>
                  <a:lnTo>
                    <a:pt x="559543" y="753472"/>
                  </a:lnTo>
                  <a:lnTo>
                    <a:pt x="571142" y="794792"/>
                  </a:lnTo>
                  <a:lnTo>
                    <a:pt x="553677" y="836111"/>
                  </a:lnTo>
                  <a:lnTo>
                    <a:pt x="530346" y="883237"/>
                  </a:lnTo>
                  <a:lnTo>
                    <a:pt x="571142" y="924557"/>
                  </a:lnTo>
                  <a:lnTo>
                    <a:pt x="617671" y="930498"/>
                  </a:lnTo>
                  <a:lnTo>
                    <a:pt x="646735" y="889178"/>
                  </a:lnTo>
                  <a:lnTo>
                    <a:pt x="681664" y="889178"/>
                  </a:lnTo>
                  <a:lnTo>
                    <a:pt x="664199" y="924557"/>
                  </a:lnTo>
                  <a:lnTo>
                    <a:pt x="623404" y="965876"/>
                  </a:lnTo>
                  <a:cubicBezTo>
                    <a:pt x="623404" y="965876"/>
                    <a:pt x="629270" y="989506"/>
                    <a:pt x="629270" y="995313"/>
                  </a:cubicBezTo>
                  <a:cubicBezTo>
                    <a:pt x="629270" y="1001119"/>
                    <a:pt x="658333" y="1048380"/>
                    <a:pt x="658333" y="1048380"/>
                  </a:cubicBezTo>
                  <a:lnTo>
                    <a:pt x="688864" y="1052836"/>
                  </a:lnTo>
                  <a:lnTo>
                    <a:pt x="714061" y="1027315"/>
                  </a:lnTo>
                  <a:lnTo>
                    <a:pt x="714061" y="959935"/>
                  </a:lnTo>
                  <a:lnTo>
                    <a:pt x="807918" y="928337"/>
                  </a:lnTo>
                  <a:lnTo>
                    <a:pt x="917107" y="905112"/>
                  </a:lnTo>
                  <a:lnTo>
                    <a:pt x="981901" y="863658"/>
                  </a:lnTo>
                  <a:lnTo>
                    <a:pt x="1091623" y="828550"/>
                  </a:lnTo>
                  <a:lnTo>
                    <a:pt x="1206011" y="759144"/>
                  </a:lnTo>
                  <a:lnTo>
                    <a:pt x="1269738" y="677045"/>
                  </a:lnTo>
                  <a:lnTo>
                    <a:pt x="1368528" y="576987"/>
                  </a:lnTo>
                  <a:lnTo>
                    <a:pt x="1431455" y="501775"/>
                  </a:lnTo>
                  <a:lnTo>
                    <a:pt x="1453453" y="440741"/>
                  </a:lnTo>
                  <a:lnTo>
                    <a:pt x="1435855" y="369580"/>
                  </a:lnTo>
                  <a:lnTo>
                    <a:pt x="1468518" y="296798"/>
                  </a:lnTo>
                  <a:lnTo>
                    <a:pt x="1555442" y="303144"/>
                  </a:lnTo>
                  <a:lnTo>
                    <a:pt x="1601171" y="303144"/>
                  </a:lnTo>
                  <a:lnTo>
                    <a:pt x="1616370" y="241705"/>
                  </a:lnTo>
                  <a:lnTo>
                    <a:pt x="1599572" y="207407"/>
                  </a:lnTo>
                  <a:lnTo>
                    <a:pt x="1581307" y="133681"/>
                  </a:lnTo>
                  <a:lnTo>
                    <a:pt x="1605038" y="85474"/>
                  </a:lnTo>
                  <a:lnTo>
                    <a:pt x="1605038" y="0"/>
                  </a:lnTo>
                  <a:lnTo>
                    <a:pt x="1560509" y="40509"/>
                  </a:lnTo>
                  <a:lnTo>
                    <a:pt x="1508381" y="93306"/>
                  </a:lnTo>
                  <a:lnTo>
                    <a:pt x="1386260" y="222936"/>
                  </a:lnTo>
                  <a:lnTo>
                    <a:pt x="1285737" y="336767"/>
                  </a:lnTo>
                  <a:lnTo>
                    <a:pt x="1137618" y="372820"/>
                  </a:lnTo>
                  <a:lnTo>
                    <a:pt x="1022963" y="401852"/>
                  </a:lnTo>
                  <a:lnTo>
                    <a:pt x="864979" y="531077"/>
                  </a:lnTo>
                  <a:lnTo>
                    <a:pt x="799786" y="399151"/>
                  </a:lnTo>
                  <a:lnTo>
                    <a:pt x="745125" y="423727"/>
                  </a:lnTo>
                  <a:lnTo>
                    <a:pt x="725393" y="323939"/>
                  </a:lnTo>
                  <a:lnTo>
                    <a:pt x="730993" y="238329"/>
                  </a:lnTo>
                  <a:lnTo>
                    <a:pt x="666866" y="178781"/>
                  </a:lnTo>
                  <a:lnTo>
                    <a:pt x="572075" y="190799"/>
                  </a:lnTo>
                  <a:lnTo>
                    <a:pt x="554877" y="161767"/>
                  </a:lnTo>
                  <a:lnTo>
                    <a:pt x="511282" y="171624"/>
                  </a:lnTo>
                  <a:lnTo>
                    <a:pt x="468486" y="231308"/>
                  </a:lnTo>
                  <a:lnTo>
                    <a:pt x="474885" y="283295"/>
                  </a:lnTo>
                  <a:lnTo>
                    <a:pt x="426090" y="290316"/>
                  </a:lnTo>
                  <a:lnTo>
                    <a:pt x="339966" y="301254"/>
                  </a:lnTo>
                  <a:lnTo>
                    <a:pt x="339966" y="333121"/>
                  </a:lnTo>
                  <a:lnTo>
                    <a:pt x="293970" y="371875"/>
                  </a:lnTo>
                  <a:lnTo>
                    <a:pt x="268373" y="319888"/>
                  </a:lnTo>
                  <a:lnTo>
                    <a:pt x="194380" y="319888"/>
                  </a:lnTo>
                  <a:lnTo>
                    <a:pt x="158784" y="283835"/>
                  </a:lnTo>
                  <a:lnTo>
                    <a:pt x="103590" y="270872"/>
                  </a:lnTo>
                  <a:lnTo>
                    <a:pt x="110389" y="293827"/>
                  </a:lnTo>
                  <a:lnTo>
                    <a:pt x="116255" y="323264"/>
                  </a:lnTo>
                  <a:lnTo>
                    <a:pt x="87191" y="346894"/>
                  </a:lnTo>
                  <a:lnTo>
                    <a:pt x="75593" y="388214"/>
                  </a:lnTo>
                  <a:lnTo>
                    <a:pt x="81458" y="435339"/>
                  </a:lnTo>
                  <a:lnTo>
                    <a:pt x="133853" y="441281"/>
                  </a:lnTo>
                  <a:lnTo>
                    <a:pt x="116388" y="464911"/>
                  </a:lnTo>
                  <a:lnTo>
                    <a:pt x="87325" y="476659"/>
                  </a:lnTo>
                  <a:lnTo>
                    <a:pt x="87325" y="535667"/>
                  </a:lnTo>
                  <a:lnTo>
                    <a:pt x="116388" y="559298"/>
                  </a:lnTo>
                  <a:lnTo>
                    <a:pt x="104790" y="612365"/>
                  </a:lnTo>
                  <a:lnTo>
                    <a:pt x="75726" y="647743"/>
                  </a:lnTo>
                  <a:lnTo>
                    <a:pt x="52395" y="700810"/>
                  </a:lnTo>
                  <a:lnTo>
                    <a:pt x="52395" y="730247"/>
                  </a:lnTo>
                  <a:lnTo>
                    <a:pt x="23331" y="765625"/>
                  </a:lnTo>
                  <a:lnTo>
                    <a:pt x="0" y="795062"/>
                  </a:lnTo>
                  <a:lnTo>
                    <a:pt x="2666" y="822473"/>
                  </a:lnTo>
                  <a:lnTo>
                    <a:pt x="104256" y="804379"/>
                  </a:lnTo>
                  <a:lnTo>
                    <a:pt x="191581" y="798438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2" name="Freeform 451">
              <a:extLst>
                <a:ext uri="{FF2B5EF4-FFF2-40B4-BE49-F238E27FC236}">
                  <a16:creationId xmlns:a16="http://schemas.microsoft.com/office/drawing/2014/main" id="{A9CC7B70-F439-8980-CB00-3DA00DD82792}"/>
                </a:ext>
              </a:extLst>
            </p:cNvPr>
            <p:cNvSpPr/>
            <p:nvPr/>
          </p:nvSpPr>
          <p:spPr>
            <a:xfrm>
              <a:off x="8130544" y="863657"/>
              <a:ext cx="2184178" cy="2181019"/>
            </a:xfrm>
            <a:custGeom>
              <a:avLst/>
              <a:gdLst>
                <a:gd name="connsiteX0" fmla="*/ 224777 w 2184178"/>
                <a:gd name="connsiteY0" fmla="*/ 2138619 h 2181019"/>
                <a:gd name="connsiteX1" fmla="*/ 302103 w 2184178"/>
                <a:gd name="connsiteY1" fmla="*/ 2138619 h 2181019"/>
                <a:gd name="connsiteX2" fmla="*/ 323034 w 2184178"/>
                <a:gd name="connsiteY2" fmla="*/ 2181019 h 2181019"/>
                <a:gd name="connsiteX3" fmla="*/ 347032 w 2184178"/>
                <a:gd name="connsiteY3" fmla="*/ 2160765 h 2181019"/>
                <a:gd name="connsiteX4" fmla="*/ 347032 w 2184178"/>
                <a:gd name="connsiteY4" fmla="*/ 2122011 h 2181019"/>
                <a:gd name="connsiteX5" fmla="*/ 447421 w 2184178"/>
                <a:gd name="connsiteY5" fmla="*/ 2109318 h 2181019"/>
                <a:gd name="connsiteX6" fmla="*/ 480085 w 2184178"/>
                <a:gd name="connsiteY6" fmla="*/ 2104592 h 2181019"/>
                <a:gd name="connsiteX7" fmla="*/ 474885 w 2184178"/>
                <a:gd name="connsiteY7" fmla="*/ 2062192 h 2181019"/>
                <a:gd name="connsiteX8" fmla="*/ 525147 w 2184178"/>
                <a:gd name="connsiteY8" fmla="*/ 1992111 h 2181019"/>
                <a:gd name="connsiteX9" fmla="*/ 574209 w 2184178"/>
                <a:gd name="connsiteY9" fmla="*/ 1981038 h 2181019"/>
                <a:gd name="connsiteX10" fmla="*/ 574209 w 2184178"/>
                <a:gd name="connsiteY10" fmla="*/ 1946065 h 2181019"/>
                <a:gd name="connsiteX11" fmla="*/ 643802 w 2184178"/>
                <a:gd name="connsiteY11" fmla="*/ 1926756 h 2181019"/>
                <a:gd name="connsiteX12" fmla="*/ 681931 w 2184178"/>
                <a:gd name="connsiteY12" fmla="*/ 1910147 h 2181019"/>
                <a:gd name="connsiteX13" fmla="*/ 696863 w 2184178"/>
                <a:gd name="connsiteY13" fmla="*/ 1890027 h 2181019"/>
                <a:gd name="connsiteX14" fmla="*/ 708728 w 2184178"/>
                <a:gd name="connsiteY14" fmla="*/ 1819541 h 2181019"/>
                <a:gd name="connsiteX15" fmla="*/ 736192 w 2184178"/>
                <a:gd name="connsiteY15" fmla="*/ 1749865 h 2181019"/>
                <a:gd name="connsiteX16" fmla="*/ 776588 w 2184178"/>
                <a:gd name="connsiteY16" fmla="*/ 1784028 h 2181019"/>
                <a:gd name="connsiteX17" fmla="*/ 818450 w 2184178"/>
                <a:gd name="connsiteY17" fmla="*/ 1773361 h 2181019"/>
                <a:gd name="connsiteX18" fmla="*/ 880178 w 2184178"/>
                <a:gd name="connsiteY18" fmla="*/ 1745004 h 2181019"/>
                <a:gd name="connsiteX19" fmla="*/ 926440 w 2184178"/>
                <a:gd name="connsiteY19" fmla="*/ 1692477 h 2181019"/>
                <a:gd name="connsiteX20" fmla="*/ 1007631 w 2184178"/>
                <a:gd name="connsiteY20" fmla="*/ 1621991 h 2181019"/>
                <a:gd name="connsiteX21" fmla="*/ 1077224 w 2184178"/>
                <a:gd name="connsiteY21" fmla="*/ 1545699 h 2181019"/>
                <a:gd name="connsiteX22" fmla="*/ 1131219 w 2184178"/>
                <a:gd name="connsiteY22" fmla="*/ 1490876 h 2181019"/>
                <a:gd name="connsiteX23" fmla="*/ 1237875 w 2184178"/>
                <a:gd name="connsiteY23" fmla="*/ 1454958 h 2181019"/>
                <a:gd name="connsiteX24" fmla="*/ 1301068 w 2184178"/>
                <a:gd name="connsiteY24" fmla="*/ 1431598 h 2181019"/>
                <a:gd name="connsiteX25" fmla="*/ 1371328 w 2184178"/>
                <a:gd name="connsiteY25" fmla="*/ 1390143 h 2181019"/>
                <a:gd name="connsiteX26" fmla="*/ 1499715 w 2184178"/>
                <a:gd name="connsiteY26" fmla="*/ 1360571 h 2181019"/>
                <a:gd name="connsiteX27" fmla="*/ 1570508 w 2184178"/>
                <a:gd name="connsiteY27" fmla="*/ 1324923 h 2181019"/>
                <a:gd name="connsiteX28" fmla="*/ 1691829 w 2184178"/>
                <a:gd name="connsiteY28" fmla="*/ 1295622 h 2181019"/>
                <a:gd name="connsiteX29" fmla="*/ 1808884 w 2184178"/>
                <a:gd name="connsiteY29" fmla="*/ 1236343 h 2181019"/>
                <a:gd name="connsiteX30" fmla="*/ 1884209 w 2184178"/>
                <a:gd name="connsiteY30" fmla="*/ 1230537 h 2181019"/>
                <a:gd name="connsiteX31" fmla="*/ 1965534 w 2184178"/>
                <a:gd name="connsiteY31" fmla="*/ 1177604 h 2181019"/>
                <a:gd name="connsiteX32" fmla="*/ 2064991 w 2184178"/>
                <a:gd name="connsiteY32" fmla="*/ 1165722 h 2181019"/>
                <a:gd name="connsiteX33" fmla="*/ 2125652 w 2184178"/>
                <a:gd name="connsiteY33" fmla="*/ 1134935 h 2181019"/>
                <a:gd name="connsiteX34" fmla="*/ 2184179 w 2184178"/>
                <a:gd name="connsiteY34" fmla="*/ 1164642 h 2181019"/>
                <a:gd name="connsiteX35" fmla="*/ 2079123 w 2184178"/>
                <a:gd name="connsiteY35" fmla="*/ 1079437 h 2181019"/>
                <a:gd name="connsiteX36" fmla="*/ 2014996 w 2184178"/>
                <a:gd name="connsiteY36" fmla="*/ 1020429 h 2181019"/>
                <a:gd name="connsiteX37" fmla="*/ 1916073 w 2184178"/>
                <a:gd name="connsiteY37" fmla="*/ 943731 h 2181019"/>
                <a:gd name="connsiteX38" fmla="*/ 1805417 w 2184178"/>
                <a:gd name="connsiteY38" fmla="*/ 849344 h 2181019"/>
                <a:gd name="connsiteX39" fmla="*/ 1706361 w 2184178"/>
                <a:gd name="connsiteY39" fmla="*/ 760899 h 2181019"/>
                <a:gd name="connsiteX40" fmla="*/ 1642367 w 2184178"/>
                <a:gd name="connsiteY40" fmla="*/ 707832 h 2181019"/>
                <a:gd name="connsiteX41" fmla="*/ 1613170 w 2184178"/>
                <a:gd name="connsiteY41" fmla="*/ 643017 h 2181019"/>
                <a:gd name="connsiteX42" fmla="*/ 1566642 w 2184178"/>
                <a:gd name="connsiteY42" fmla="*/ 578067 h 2181019"/>
                <a:gd name="connsiteX43" fmla="*/ 1537445 w 2184178"/>
                <a:gd name="connsiteY43" fmla="*/ 465992 h 2181019"/>
                <a:gd name="connsiteX44" fmla="*/ 1508381 w 2184178"/>
                <a:gd name="connsiteY44" fmla="*/ 365799 h 2181019"/>
                <a:gd name="connsiteX45" fmla="*/ 1490916 w 2184178"/>
                <a:gd name="connsiteY45" fmla="*/ 277219 h 2181019"/>
                <a:gd name="connsiteX46" fmla="*/ 1438521 w 2184178"/>
                <a:gd name="connsiteY46" fmla="*/ 218345 h 2181019"/>
                <a:gd name="connsiteX47" fmla="*/ 1421056 w 2184178"/>
                <a:gd name="connsiteY47" fmla="*/ 112076 h 2181019"/>
                <a:gd name="connsiteX48" fmla="*/ 1368528 w 2184178"/>
                <a:gd name="connsiteY48" fmla="*/ 0 h 2181019"/>
                <a:gd name="connsiteX49" fmla="*/ 1258006 w 2184178"/>
                <a:gd name="connsiteY49" fmla="*/ 35378 h 2181019"/>
                <a:gd name="connsiteX50" fmla="*/ 1158949 w 2184178"/>
                <a:gd name="connsiteY50" fmla="*/ 70891 h 2181019"/>
                <a:gd name="connsiteX51" fmla="*/ 1147351 w 2184178"/>
                <a:gd name="connsiteY51" fmla="*/ 135706 h 2181019"/>
                <a:gd name="connsiteX52" fmla="*/ 1147351 w 2184178"/>
                <a:gd name="connsiteY52" fmla="*/ 212404 h 2181019"/>
                <a:gd name="connsiteX53" fmla="*/ 1048294 w 2184178"/>
                <a:gd name="connsiteY53" fmla="*/ 177025 h 2181019"/>
                <a:gd name="connsiteX54" fmla="*/ 984301 w 2184178"/>
                <a:gd name="connsiteY54" fmla="*/ 224151 h 2181019"/>
                <a:gd name="connsiteX55" fmla="*/ 879378 w 2184178"/>
                <a:gd name="connsiteY55" fmla="*/ 336227 h 2181019"/>
                <a:gd name="connsiteX56" fmla="*/ 832849 w 2184178"/>
                <a:gd name="connsiteY56" fmla="*/ 406983 h 2181019"/>
                <a:gd name="connsiteX57" fmla="*/ 716328 w 2184178"/>
                <a:gd name="connsiteY57" fmla="*/ 501370 h 2181019"/>
                <a:gd name="connsiteX58" fmla="*/ 663933 w 2184178"/>
                <a:gd name="connsiteY58" fmla="*/ 578067 h 2181019"/>
                <a:gd name="connsiteX59" fmla="*/ 599939 w 2184178"/>
                <a:gd name="connsiteY59" fmla="*/ 654765 h 2181019"/>
                <a:gd name="connsiteX60" fmla="*/ 436756 w 2184178"/>
                <a:gd name="connsiteY60" fmla="*/ 760899 h 2181019"/>
                <a:gd name="connsiteX61" fmla="*/ 349431 w 2184178"/>
                <a:gd name="connsiteY61" fmla="*/ 802219 h 2181019"/>
                <a:gd name="connsiteX62" fmla="*/ 297037 w 2184178"/>
                <a:gd name="connsiteY62" fmla="*/ 931983 h 2181019"/>
                <a:gd name="connsiteX63" fmla="*/ 215578 w 2184178"/>
                <a:gd name="connsiteY63" fmla="*/ 979109 h 2181019"/>
                <a:gd name="connsiteX64" fmla="*/ 163050 w 2184178"/>
                <a:gd name="connsiteY64" fmla="*/ 1032311 h 2181019"/>
                <a:gd name="connsiteX65" fmla="*/ 122388 w 2184178"/>
                <a:gd name="connsiteY65" fmla="*/ 1138446 h 2181019"/>
                <a:gd name="connsiteX66" fmla="*/ 110655 w 2184178"/>
                <a:gd name="connsiteY66" fmla="*/ 1262269 h 2181019"/>
                <a:gd name="connsiteX67" fmla="*/ 145585 w 2184178"/>
                <a:gd name="connsiteY67" fmla="*/ 1368403 h 2181019"/>
                <a:gd name="connsiteX68" fmla="*/ 174782 w 2184178"/>
                <a:gd name="connsiteY68" fmla="*/ 1456984 h 2181019"/>
                <a:gd name="connsiteX69" fmla="*/ 163050 w 2184178"/>
                <a:gd name="connsiteY69" fmla="*/ 1574865 h 2181019"/>
                <a:gd name="connsiteX70" fmla="*/ 110655 w 2184178"/>
                <a:gd name="connsiteY70" fmla="*/ 1663311 h 2181019"/>
                <a:gd name="connsiteX71" fmla="*/ 75726 w 2184178"/>
                <a:gd name="connsiteY71" fmla="*/ 1751891 h 2181019"/>
                <a:gd name="connsiteX72" fmla="*/ 40796 w 2184178"/>
                <a:gd name="connsiteY72" fmla="*/ 1828588 h 2181019"/>
                <a:gd name="connsiteX73" fmla="*/ 0 w 2184178"/>
                <a:gd name="connsiteY73" fmla="*/ 1858025 h 2181019"/>
                <a:gd name="connsiteX74" fmla="*/ 11732 w 2184178"/>
                <a:gd name="connsiteY74" fmla="*/ 1905151 h 2181019"/>
                <a:gd name="connsiteX75" fmla="*/ 0 w 2184178"/>
                <a:gd name="connsiteY75" fmla="*/ 1917034 h 2181019"/>
                <a:gd name="connsiteX76" fmla="*/ 29197 w 2184178"/>
                <a:gd name="connsiteY76" fmla="*/ 1922840 h 2181019"/>
                <a:gd name="connsiteX77" fmla="*/ 75726 w 2184178"/>
                <a:gd name="connsiteY77" fmla="*/ 1905151 h 2181019"/>
                <a:gd name="connsiteX78" fmla="*/ 104923 w 2184178"/>
                <a:gd name="connsiteY78" fmla="*/ 1858025 h 2181019"/>
                <a:gd name="connsiteX79" fmla="*/ 133987 w 2184178"/>
                <a:gd name="connsiteY79" fmla="*/ 1822647 h 2181019"/>
                <a:gd name="connsiteX80" fmla="*/ 157317 w 2184178"/>
                <a:gd name="connsiteY80" fmla="*/ 1799017 h 2181019"/>
                <a:gd name="connsiteX81" fmla="*/ 209712 w 2184178"/>
                <a:gd name="connsiteY81" fmla="*/ 1751891 h 2181019"/>
                <a:gd name="connsiteX82" fmla="*/ 244642 w 2184178"/>
                <a:gd name="connsiteY82" fmla="*/ 1751891 h 2181019"/>
                <a:gd name="connsiteX83" fmla="*/ 262107 w 2184178"/>
                <a:gd name="connsiteY83" fmla="*/ 1787269 h 2181019"/>
                <a:gd name="connsiteX84" fmla="*/ 256241 w 2184178"/>
                <a:gd name="connsiteY84" fmla="*/ 1840336 h 2181019"/>
                <a:gd name="connsiteX85" fmla="*/ 233043 w 2184178"/>
                <a:gd name="connsiteY85" fmla="*/ 1863967 h 2181019"/>
                <a:gd name="connsiteX86" fmla="*/ 238776 w 2184178"/>
                <a:gd name="connsiteY86" fmla="*/ 1905151 h 2181019"/>
                <a:gd name="connsiteX87" fmla="*/ 233043 w 2184178"/>
                <a:gd name="connsiteY87" fmla="*/ 1970101 h 2181019"/>
                <a:gd name="connsiteX88" fmla="*/ 198113 w 2184178"/>
                <a:gd name="connsiteY88" fmla="*/ 1964159 h 2181019"/>
                <a:gd name="connsiteX89" fmla="*/ 168916 w 2184178"/>
                <a:gd name="connsiteY89" fmla="*/ 1987790 h 2181019"/>
                <a:gd name="connsiteX90" fmla="*/ 174782 w 2184178"/>
                <a:gd name="connsiteY90" fmla="*/ 2023168 h 2181019"/>
                <a:gd name="connsiteX91" fmla="*/ 221311 w 2184178"/>
                <a:gd name="connsiteY91" fmla="*/ 2029109 h 2181019"/>
                <a:gd name="connsiteX92" fmla="*/ 221311 w 2184178"/>
                <a:gd name="connsiteY92" fmla="*/ 2058546 h 2181019"/>
                <a:gd name="connsiteX93" fmla="*/ 192247 w 2184178"/>
                <a:gd name="connsiteY93" fmla="*/ 2088118 h 2181019"/>
                <a:gd name="connsiteX94" fmla="*/ 157317 w 2184178"/>
                <a:gd name="connsiteY94" fmla="*/ 2058546 h 2181019"/>
                <a:gd name="connsiteX95" fmla="*/ 116522 w 2184178"/>
                <a:gd name="connsiteY95" fmla="*/ 2070294 h 2181019"/>
                <a:gd name="connsiteX96" fmla="*/ 121721 w 2184178"/>
                <a:gd name="connsiteY96" fmla="*/ 2087983 h 2181019"/>
                <a:gd name="connsiteX97" fmla="*/ 190514 w 2184178"/>
                <a:gd name="connsiteY97" fmla="*/ 2103916 h 2181019"/>
                <a:gd name="connsiteX98" fmla="*/ 224777 w 2184178"/>
                <a:gd name="connsiteY98" fmla="*/ 2138619 h 2181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184178" h="2181019">
                  <a:moveTo>
                    <a:pt x="224777" y="2138619"/>
                  </a:moveTo>
                  <a:lnTo>
                    <a:pt x="302103" y="2138619"/>
                  </a:lnTo>
                  <a:lnTo>
                    <a:pt x="323034" y="2181019"/>
                  </a:lnTo>
                  <a:lnTo>
                    <a:pt x="347032" y="2160765"/>
                  </a:lnTo>
                  <a:lnTo>
                    <a:pt x="347032" y="2122011"/>
                  </a:lnTo>
                  <a:lnTo>
                    <a:pt x="447421" y="2109318"/>
                  </a:lnTo>
                  <a:lnTo>
                    <a:pt x="480085" y="2104592"/>
                  </a:lnTo>
                  <a:lnTo>
                    <a:pt x="474885" y="2062192"/>
                  </a:lnTo>
                  <a:lnTo>
                    <a:pt x="525147" y="1992111"/>
                  </a:lnTo>
                  <a:lnTo>
                    <a:pt x="574209" y="1981038"/>
                  </a:lnTo>
                  <a:lnTo>
                    <a:pt x="574209" y="1946065"/>
                  </a:lnTo>
                  <a:lnTo>
                    <a:pt x="643802" y="1926756"/>
                  </a:lnTo>
                  <a:lnTo>
                    <a:pt x="681931" y="1910147"/>
                  </a:lnTo>
                  <a:lnTo>
                    <a:pt x="696863" y="1890027"/>
                  </a:lnTo>
                  <a:lnTo>
                    <a:pt x="708728" y="1819541"/>
                  </a:lnTo>
                  <a:lnTo>
                    <a:pt x="736192" y="1749865"/>
                  </a:lnTo>
                  <a:lnTo>
                    <a:pt x="776588" y="1784028"/>
                  </a:lnTo>
                  <a:lnTo>
                    <a:pt x="818450" y="1773361"/>
                  </a:lnTo>
                  <a:lnTo>
                    <a:pt x="880178" y="1745004"/>
                  </a:lnTo>
                  <a:lnTo>
                    <a:pt x="926440" y="1692477"/>
                  </a:lnTo>
                  <a:lnTo>
                    <a:pt x="1007631" y="1621991"/>
                  </a:lnTo>
                  <a:lnTo>
                    <a:pt x="1077224" y="1545699"/>
                  </a:lnTo>
                  <a:lnTo>
                    <a:pt x="1131219" y="1490876"/>
                  </a:lnTo>
                  <a:lnTo>
                    <a:pt x="1237875" y="1454958"/>
                  </a:lnTo>
                  <a:lnTo>
                    <a:pt x="1301068" y="1431598"/>
                  </a:lnTo>
                  <a:lnTo>
                    <a:pt x="1371328" y="1390143"/>
                  </a:lnTo>
                  <a:lnTo>
                    <a:pt x="1499715" y="1360571"/>
                  </a:lnTo>
                  <a:lnTo>
                    <a:pt x="1570508" y="1324923"/>
                  </a:lnTo>
                  <a:lnTo>
                    <a:pt x="1691829" y="1295622"/>
                  </a:lnTo>
                  <a:lnTo>
                    <a:pt x="1808884" y="1236343"/>
                  </a:lnTo>
                  <a:lnTo>
                    <a:pt x="1884209" y="1230537"/>
                  </a:lnTo>
                  <a:lnTo>
                    <a:pt x="1965534" y="1177604"/>
                  </a:lnTo>
                  <a:lnTo>
                    <a:pt x="2064991" y="1165722"/>
                  </a:lnTo>
                  <a:lnTo>
                    <a:pt x="2125652" y="1134935"/>
                  </a:lnTo>
                  <a:lnTo>
                    <a:pt x="2184179" y="1164642"/>
                  </a:lnTo>
                  <a:lnTo>
                    <a:pt x="2079123" y="1079437"/>
                  </a:lnTo>
                  <a:lnTo>
                    <a:pt x="2014996" y="1020429"/>
                  </a:lnTo>
                  <a:lnTo>
                    <a:pt x="1916073" y="943731"/>
                  </a:lnTo>
                  <a:lnTo>
                    <a:pt x="1805417" y="849344"/>
                  </a:lnTo>
                  <a:lnTo>
                    <a:pt x="1706361" y="760899"/>
                  </a:lnTo>
                  <a:lnTo>
                    <a:pt x="1642367" y="707832"/>
                  </a:lnTo>
                  <a:lnTo>
                    <a:pt x="1613170" y="643017"/>
                  </a:lnTo>
                  <a:lnTo>
                    <a:pt x="1566642" y="578067"/>
                  </a:lnTo>
                  <a:lnTo>
                    <a:pt x="1537445" y="465992"/>
                  </a:lnTo>
                  <a:lnTo>
                    <a:pt x="1508381" y="365799"/>
                  </a:lnTo>
                  <a:lnTo>
                    <a:pt x="1490916" y="277219"/>
                  </a:lnTo>
                  <a:lnTo>
                    <a:pt x="1438521" y="218345"/>
                  </a:lnTo>
                  <a:lnTo>
                    <a:pt x="1421056" y="112076"/>
                  </a:lnTo>
                  <a:lnTo>
                    <a:pt x="1368528" y="0"/>
                  </a:lnTo>
                  <a:lnTo>
                    <a:pt x="1258006" y="35378"/>
                  </a:lnTo>
                  <a:lnTo>
                    <a:pt x="1158949" y="70891"/>
                  </a:lnTo>
                  <a:lnTo>
                    <a:pt x="1147351" y="135706"/>
                  </a:lnTo>
                  <a:lnTo>
                    <a:pt x="1147351" y="212404"/>
                  </a:lnTo>
                  <a:lnTo>
                    <a:pt x="1048294" y="177025"/>
                  </a:lnTo>
                  <a:lnTo>
                    <a:pt x="984301" y="224151"/>
                  </a:lnTo>
                  <a:lnTo>
                    <a:pt x="879378" y="336227"/>
                  </a:lnTo>
                  <a:lnTo>
                    <a:pt x="832849" y="406983"/>
                  </a:lnTo>
                  <a:lnTo>
                    <a:pt x="716328" y="501370"/>
                  </a:lnTo>
                  <a:lnTo>
                    <a:pt x="663933" y="578067"/>
                  </a:lnTo>
                  <a:lnTo>
                    <a:pt x="599939" y="654765"/>
                  </a:lnTo>
                  <a:lnTo>
                    <a:pt x="436756" y="760899"/>
                  </a:lnTo>
                  <a:lnTo>
                    <a:pt x="349431" y="802219"/>
                  </a:lnTo>
                  <a:lnTo>
                    <a:pt x="297037" y="931983"/>
                  </a:lnTo>
                  <a:lnTo>
                    <a:pt x="215578" y="979109"/>
                  </a:lnTo>
                  <a:lnTo>
                    <a:pt x="163050" y="1032311"/>
                  </a:lnTo>
                  <a:lnTo>
                    <a:pt x="122388" y="1138446"/>
                  </a:lnTo>
                  <a:lnTo>
                    <a:pt x="110655" y="1262269"/>
                  </a:lnTo>
                  <a:lnTo>
                    <a:pt x="145585" y="1368403"/>
                  </a:lnTo>
                  <a:lnTo>
                    <a:pt x="174782" y="1456984"/>
                  </a:lnTo>
                  <a:lnTo>
                    <a:pt x="163050" y="1574865"/>
                  </a:lnTo>
                  <a:lnTo>
                    <a:pt x="110655" y="1663311"/>
                  </a:lnTo>
                  <a:lnTo>
                    <a:pt x="75726" y="1751891"/>
                  </a:lnTo>
                  <a:lnTo>
                    <a:pt x="40796" y="1828588"/>
                  </a:lnTo>
                  <a:lnTo>
                    <a:pt x="0" y="1858025"/>
                  </a:lnTo>
                  <a:lnTo>
                    <a:pt x="11732" y="1905151"/>
                  </a:lnTo>
                  <a:lnTo>
                    <a:pt x="0" y="1917034"/>
                  </a:lnTo>
                  <a:lnTo>
                    <a:pt x="29197" y="1922840"/>
                  </a:lnTo>
                  <a:lnTo>
                    <a:pt x="75726" y="1905151"/>
                  </a:lnTo>
                  <a:lnTo>
                    <a:pt x="104923" y="1858025"/>
                  </a:lnTo>
                  <a:lnTo>
                    <a:pt x="133987" y="1822647"/>
                  </a:lnTo>
                  <a:lnTo>
                    <a:pt x="157317" y="1799017"/>
                  </a:lnTo>
                  <a:lnTo>
                    <a:pt x="209712" y="1751891"/>
                  </a:lnTo>
                  <a:lnTo>
                    <a:pt x="244642" y="1751891"/>
                  </a:lnTo>
                  <a:lnTo>
                    <a:pt x="262107" y="1787269"/>
                  </a:lnTo>
                  <a:lnTo>
                    <a:pt x="256241" y="1840336"/>
                  </a:lnTo>
                  <a:lnTo>
                    <a:pt x="233043" y="1863967"/>
                  </a:lnTo>
                  <a:lnTo>
                    <a:pt x="238776" y="1905151"/>
                  </a:lnTo>
                  <a:lnTo>
                    <a:pt x="233043" y="1970101"/>
                  </a:lnTo>
                  <a:lnTo>
                    <a:pt x="198113" y="1964159"/>
                  </a:lnTo>
                  <a:lnTo>
                    <a:pt x="168916" y="1987790"/>
                  </a:lnTo>
                  <a:lnTo>
                    <a:pt x="174782" y="2023168"/>
                  </a:lnTo>
                  <a:lnTo>
                    <a:pt x="221311" y="2029109"/>
                  </a:lnTo>
                  <a:lnTo>
                    <a:pt x="221311" y="2058546"/>
                  </a:lnTo>
                  <a:lnTo>
                    <a:pt x="192247" y="2088118"/>
                  </a:lnTo>
                  <a:lnTo>
                    <a:pt x="157317" y="2058546"/>
                  </a:lnTo>
                  <a:lnTo>
                    <a:pt x="116522" y="2070294"/>
                  </a:lnTo>
                  <a:lnTo>
                    <a:pt x="121721" y="2087983"/>
                  </a:lnTo>
                  <a:lnTo>
                    <a:pt x="190514" y="2103916"/>
                  </a:lnTo>
                  <a:lnTo>
                    <a:pt x="224777" y="2138619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3" name="Freeform 452">
              <a:extLst>
                <a:ext uri="{FF2B5EF4-FFF2-40B4-BE49-F238E27FC236}">
                  <a16:creationId xmlns:a16="http://schemas.microsoft.com/office/drawing/2014/main" id="{CA33261B-E9FE-188B-35A2-D62A1DBF3960}"/>
                </a:ext>
              </a:extLst>
            </p:cNvPr>
            <p:cNvSpPr/>
            <p:nvPr/>
          </p:nvSpPr>
          <p:spPr>
            <a:xfrm>
              <a:off x="10830804" y="3520660"/>
              <a:ext cx="1003631" cy="1256597"/>
            </a:xfrm>
            <a:custGeom>
              <a:avLst/>
              <a:gdLst>
                <a:gd name="connsiteX0" fmla="*/ 1003632 w 1003631"/>
                <a:gd name="connsiteY0" fmla="*/ 740509 h 1256597"/>
                <a:gd name="connsiteX1" fmla="*/ 974434 w 1003631"/>
                <a:gd name="connsiteY1" fmla="*/ 669753 h 1256597"/>
                <a:gd name="connsiteX2" fmla="*/ 916174 w 1003631"/>
                <a:gd name="connsiteY2" fmla="*/ 598862 h 1256597"/>
                <a:gd name="connsiteX3" fmla="*/ 927906 w 1003631"/>
                <a:gd name="connsiteY3" fmla="*/ 504475 h 1256597"/>
                <a:gd name="connsiteX4" fmla="*/ 956969 w 1003631"/>
                <a:gd name="connsiteY4" fmla="*/ 416030 h 1256597"/>
                <a:gd name="connsiteX5" fmla="*/ 939505 w 1003631"/>
                <a:gd name="connsiteY5" fmla="*/ 321644 h 1256597"/>
                <a:gd name="connsiteX6" fmla="*/ 904575 w 1003631"/>
                <a:gd name="connsiteY6" fmla="*/ 197820 h 1256597"/>
                <a:gd name="connsiteX7" fmla="*/ 828849 w 1003631"/>
                <a:gd name="connsiteY7" fmla="*/ 174190 h 1256597"/>
                <a:gd name="connsiteX8" fmla="*/ 706595 w 1003631"/>
                <a:gd name="connsiteY8" fmla="*/ 191879 h 1256597"/>
                <a:gd name="connsiteX9" fmla="*/ 489684 w 1003631"/>
                <a:gd name="connsiteY9" fmla="*/ 33758 h 1256597"/>
                <a:gd name="connsiteX10" fmla="*/ 446754 w 1003631"/>
                <a:gd name="connsiteY10" fmla="*/ 0 h 1256597"/>
                <a:gd name="connsiteX11" fmla="*/ 350498 w 1003631"/>
                <a:gd name="connsiteY11" fmla="*/ 51177 h 1256597"/>
                <a:gd name="connsiteX12" fmla="*/ 281038 w 1003631"/>
                <a:gd name="connsiteY12" fmla="*/ 98032 h 1256597"/>
                <a:gd name="connsiteX13" fmla="*/ 210645 w 1003631"/>
                <a:gd name="connsiteY13" fmla="*/ 175000 h 1256597"/>
                <a:gd name="connsiteX14" fmla="*/ 98390 w 1003631"/>
                <a:gd name="connsiteY14" fmla="*/ 258584 h 1256597"/>
                <a:gd name="connsiteX15" fmla="*/ 10665 w 1003631"/>
                <a:gd name="connsiteY15" fmla="*/ 297473 h 1256597"/>
                <a:gd name="connsiteX16" fmla="*/ 15998 w 1003631"/>
                <a:gd name="connsiteY16" fmla="*/ 368229 h 1256597"/>
                <a:gd name="connsiteX17" fmla="*/ 21864 w 1003631"/>
                <a:gd name="connsiteY17" fmla="*/ 521894 h 1256597"/>
                <a:gd name="connsiteX18" fmla="*/ 27597 w 1003631"/>
                <a:gd name="connsiteY18" fmla="*/ 663407 h 1256597"/>
                <a:gd name="connsiteX19" fmla="*/ 39196 w 1003631"/>
                <a:gd name="connsiteY19" fmla="*/ 798708 h 1256597"/>
                <a:gd name="connsiteX20" fmla="*/ 45329 w 1003631"/>
                <a:gd name="connsiteY20" fmla="*/ 946702 h 1256597"/>
                <a:gd name="connsiteX21" fmla="*/ 0 w 1003631"/>
                <a:gd name="connsiteY21" fmla="*/ 963986 h 1256597"/>
                <a:gd name="connsiteX22" fmla="*/ 3199 w 1003631"/>
                <a:gd name="connsiteY22" fmla="*/ 976544 h 1256597"/>
                <a:gd name="connsiteX23" fmla="*/ 39329 w 1003631"/>
                <a:gd name="connsiteY23" fmla="*/ 994772 h 1256597"/>
                <a:gd name="connsiteX24" fmla="*/ 39329 w 1003631"/>
                <a:gd name="connsiteY24" fmla="*/ 1029611 h 1256597"/>
                <a:gd name="connsiteX25" fmla="*/ 4400 w 1003631"/>
                <a:gd name="connsiteY25" fmla="*/ 1041358 h 1256597"/>
                <a:gd name="connsiteX26" fmla="*/ 4400 w 1003631"/>
                <a:gd name="connsiteY26" fmla="*/ 1046219 h 1256597"/>
                <a:gd name="connsiteX27" fmla="*/ 30397 w 1003631"/>
                <a:gd name="connsiteY27" fmla="*/ 1051486 h 1256597"/>
                <a:gd name="connsiteX28" fmla="*/ 48795 w 1003631"/>
                <a:gd name="connsiteY28" fmla="*/ 1082408 h 1256597"/>
                <a:gd name="connsiteX29" fmla="*/ 83458 w 1003631"/>
                <a:gd name="connsiteY29" fmla="*/ 1059047 h 1256597"/>
                <a:gd name="connsiteX30" fmla="*/ 129987 w 1003631"/>
                <a:gd name="connsiteY30" fmla="*/ 994098 h 1256597"/>
                <a:gd name="connsiteX31" fmla="*/ 147452 w 1003631"/>
                <a:gd name="connsiteY31" fmla="*/ 952778 h 1256597"/>
                <a:gd name="connsiteX32" fmla="*/ 176649 w 1003631"/>
                <a:gd name="connsiteY32" fmla="*/ 970467 h 1256597"/>
                <a:gd name="connsiteX33" fmla="*/ 182382 w 1003631"/>
                <a:gd name="connsiteY33" fmla="*/ 1005845 h 1256597"/>
                <a:gd name="connsiteX34" fmla="*/ 159184 w 1003631"/>
                <a:gd name="connsiteY34" fmla="*/ 1053106 h 1256597"/>
                <a:gd name="connsiteX35" fmla="*/ 124254 w 1003631"/>
                <a:gd name="connsiteY35" fmla="*/ 1094426 h 1256597"/>
                <a:gd name="connsiteX36" fmla="*/ 95057 w 1003631"/>
                <a:gd name="connsiteY36" fmla="*/ 1135610 h 1256597"/>
                <a:gd name="connsiteX37" fmla="*/ 76126 w 1003631"/>
                <a:gd name="connsiteY37" fmla="*/ 1147627 h 1256597"/>
                <a:gd name="connsiteX38" fmla="*/ 125587 w 1003631"/>
                <a:gd name="connsiteY38" fmla="*/ 1220004 h 1256597"/>
                <a:gd name="connsiteX39" fmla="*/ 145185 w 1003631"/>
                <a:gd name="connsiteY39" fmla="*/ 1254707 h 1256597"/>
                <a:gd name="connsiteX40" fmla="*/ 244509 w 1003631"/>
                <a:gd name="connsiteY40" fmla="*/ 1210012 h 1256597"/>
                <a:gd name="connsiteX41" fmla="*/ 365830 w 1003631"/>
                <a:gd name="connsiteY41" fmla="*/ 1204071 h 1256597"/>
                <a:gd name="connsiteX42" fmla="*/ 416091 w 1003631"/>
                <a:gd name="connsiteY42" fmla="*/ 1164506 h 1256597"/>
                <a:gd name="connsiteX43" fmla="*/ 525680 w 1003631"/>
                <a:gd name="connsiteY43" fmla="*/ 1084433 h 1256597"/>
                <a:gd name="connsiteX44" fmla="*/ 563943 w 1003631"/>
                <a:gd name="connsiteY44" fmla="*/ 1107659 h 1256597"/>
                <a:gd name="connsiteX45" fmla="*/ 557810 w 1003631"/>
                <a:gd name="connsiteY45" fmla="*/ 1168693 h 1256597"/>
                <a:gd name="connsiteX46" fmla="*/ 623004 w 1003631"/>
                <a:gd name="connsiteY46" fmla="*/ 1256598 h 1256597"/>
                <a:gd name="connsiteX47" fmla="*/ 757390 w 1003631"/>
                <a:gd name="connsiteY47" fmla="*/ 1233642 h 1256597"/>
                <a:gd name="connsiteX48" fmla="*/ 753124 w 1003631"/>
                <a:gd name="connsiteY48" fmla="*/ 1229996 h 1256597"/>
                <a:gd name="connsiteX49" fmla="*/ 799786 w 1003631"/>
                <a:gd name="connsiteY49" fmla="*/ 1182871 h 1256597"/>
                <a:gd name="connsiteX50" fmla="*/ 817250 w 1003631"/>
                <a:gd name="connsiteY50" fmla="*/ 1117921 h 1256597"/>
                <a:gd name="connsiteX51" fmla="*/ 817250 w 1003631"/>
                <a:gd name="connsiteY51" fmla="*/ 1059047 h 1256597"/>
                <a:gd name="connsiteX52" fmla="*/ 834715 w 1003631"/>
                <a:gd name="connsiteY52" fmla="*/ 1005845 h 1256597"/>
                <a:gd name="connsiteX53" fmla="*/ 881244 w 1003631"/>
                <a:gd name="connsiteY53" fmla="*/ 976409 h 1256597"/>
                <a:gd name="connsiteX54" fmla="*/ 904575 w 1003631"/>
                <a:gd name="connsiteY54" fmla="*/ 946972 h 1256597"/>
                <a:gd name="connsiteX55" fmla="*/ 962836 w 1003631"/>
                <a:gd name="connsiteY55" fmla="*/ 935089 h 1256597"/>
                <a:gd name="connsiteX56" fmla="*/ 956969 w 1003631"/>
                <a:gd name="connsiteY56" fmla="*/ 870274 h 1256597"/>
                <a:gd name="connsiteX57" fmla="*/ 922040 w 1003631"/>
                <a:gd name="connsiteY57" fmla="*/ 846644 h 1256597"/>
                <a:gd name="connsiteX58" fmla="*/ 962836 w 1003631"/>
                <a:gd name="connsiteY58" fmla="*/ 787635 h 1256597"/>
                <a:gd name="connsiteX59" fmla="*/ 1003632 w 1003631"/>
                <a:gd name="connsiteY59" fmla="*/ 740509 h 125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03631" h="1256597">
                  <a:moveTo>
                    <a:pt x="1003632" y="740509"/>
                  </a:moveTo>
                  <a:lnTo>
                    <a:pt x="974434" y="669753"/>
                  </a:lnTo>
                  <a:lnTo>
                    <a:pt x="916174" y="598862"/>
                  </a:lnTo>
                  <a:lnTo>
                    <a:pt x="927906" y="504475"/>
                  </a:lnTo>
                  <a:lnTo>
                    <a:pt x="956969" y="416030"/>
                  </a:lnTo>
                  <a:lnTo>
                    <a:pt x="939505" y="321644"/>
                  </a:lnTo>
                  <a:lnTo>
                    <a:pt x="904575" y="197820"/>
                  </a:lnTo>
                  <a:lnTo>
                    <a:pt x="828849" y="174190"/>
                  </a:lnTo>
                  <a:lnTo>
                    <a:pt x="706595" y="191879"/>
                  </a:lnTo>
                  <a:lnTo>
                    <a:pt x="489684" y="33758"/>
                  </a:lnTo>
                  <a:lnTo>
                    <a:pt x="446754" y="0"/>
                  </a:lnTo>
                  <a:lnTo>
                    <a:pt x="350498" y="51177"/>
                  </a:lnTo>
                  <a:lnTo>
                    <a:pt x="281038" y="98032"/>
                  </a:lnTo>
                  <a:lnTo>
                    <a:pt x="210645" y="175000"/>
                  </a:lnTo>
                  <a:lnTo>
                    <a:pt x="98390" y="258584"/>
                  </a:lnTo>
                  <a:lnTo>
                    <a:pt x="10665" y="297473"/>
                  </a:lnTo>
                  <a:lnTo>
                    <a:pt x="15998" y="368229"/>
                  </a:lnTo>
                  <a:lnTo>
                    <a:pt x="21864" y="521894"/>
                  </a:lnTo>
                  <a:lnTo>
                    <a:pt x="27597" y="663407"/>
                  </a:lnTo>
                  <a:lnTo>
                    <a:pt x="39196" y="798708"/>
                  </a:lnTo>
                  <a:lnTo>
                    <a:pt x="45329" y="946702"/>
                  </a:lnTo>
                  <a:lnTo>
                    <a:pt x="0" y="963986"/>
                  </a:lnTo>
                  <a:lnTo>
                    <a:pt x="3199" y="976544"/>
                  </a:lnTo>
                  <a:lnTo>
                    <a:pt x="39329" y="994772"/>
                  </a:lnTo>
                  <a:lnTo>
                    <a:pt x="39329" y="1029611"/>
                  </a:lnTo>
                  <a:lnTo>
                    <a:pt x="4400" y="1041358"/>
                  </a:lnTo>
                  <a:lnTo>
                    <a:pt x="4400" y="1046219"/>
                  </a:lnTo>
                  <a:lnTo>
                    <a:pt x="30397" y="1051486"/>
                  </a:lnTo>
                  <a:lnTo>
                    <a:pt x="48795" y="1082408"/>
                  </a:lnTo>
                  <a:lnTo>
                    <a:pt x="83458" y="1059047"/>
                  </a:lnTo>
                  <a:lnTo>
                    <a:pt x="129987" y="994098"/>
                  </a:lnTo>
                  <a:lnTo>
                    <a:pt x="147452" y="952778"/>
                  </a:lnTo>
                  <a:lnTo>
                    <a:pt x="176649" y="970467"/>
                  </a:lnTo>
                  <a:lnTo>
                    <a:pt x="182382" y="1005845"/>
                  </a:lnTo>
                  <a:lnTo>
                    <a:pt x="159184" y="1053106"/>
                  </a:lnTo>
                  <a:lnTo>
                    <a:pt x="124254" y="1094426"/>
                  </a:lnTo>
                  <a:lnTo>
                    <a:pt x="95057" y="1135610"/>
                  </a:lnTo>
                  <a:lnTo>
                    <a:pt x="76126" y="1147627"/>
                  </a:lnTo>
                  <a:lnTo>
                    <a:pt x="125587" y="1220004"/>
                  </a:lnTo>
                  <a:lnTo>
                    <a:pt x="145185" y="1254707"/>
                  </a:lnTo>
                  <a:lnTo>
                    <a:pt x="244509" y="1210012"/>
                  </a:lnTo>
                  <a:lnTo>
                    <a:pt x="365830" y="1204071"/>
                  </a:lnTo>
                  <a:lnTo>
                    <a:pt x="416091" y="1164506"/>
                  </a:lnTo>
                  <a:lnTo>
                    <a:pt x="525680" y="1084433"/>
                  </a:lnTo>
                  <a:lnTo>
                    <a:pt x="563943" y="1107659"/>
                  </a:lnTo>
                  <a:lnTo>
                    <a:pt x="557810" y="1168693"/>
                  </a:lnTo>
                  <a:lnTo>
                    <a:pt x="623004" y="1256598"/>
                  </a:lnTo>
                  <a:lnTo>
                    <a:pt x="757390" y="1233642"/>
                  </a:lnTo>
                  <a:lnTo>
                    <a:pt x="753124" y="1229996"/>
                  </a:lnTo>
                  <a:lnTo>
                    <a:pt x="799786" y="1182871"/>
                  </a:lnTo>
                  <a:lnTo>
                    <a:pt x="817250" y="1117921"/>
                  </a:lnTo>
                  <a:lnTo>
                    <a:pt x="817250" y="1059047"/>
                  </a:lnTo>
                  <a:lnTo>
                    <a:pt x="834715" y="1005845"/>
                  </a:lnTo>
                  <a:lnTo>
                    <a:pt x="881244" y="976409"/>
                  </a:lnTo>
                  <a:lnTo>
                    <a:pt x="904575" y="946972"/>
                  </a:lnTo>
                  <a:lnTo>
                    <a:pt x="962836" y="935089"/>
                  </a:lnTo>
                  <a:lnTo>
                    <a:pt x="956969" y="870274"/>
                  </a:lnTo>
                  <a:lnTo>
                    <a:pt x="922040" y="846644"/>
                  </a:lnTo>
                  <a:lnTo>
                    <a:pt x="962836" y="787635"/>
                  </a:lnTo>
                  <a:lnTo>
                    <a:pt x="1003632" y="740509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4" name="Freeform 453">
              <a:extLst>
                <a:ext uri="{FF2B5EF4-FFF2-40B4-BE49-F238E27FC236}">
                  <a16:creationId xmlns:a16="http://schemas.microsoft.com/office/drawing/2014/main" id="{73A30965-09C8-8607-7549-5770E2001177}"/>
                </a:ext>
              </a:extLst>
            </p:cNvPr>
            <p:cNvSpPr/>
            <p:nvPr userDrawn="1"/>
          </p:nvSpPr>
          <p:spPr>
            <a:xfrm>
              <a:off x="9767045" y="3828125"/>
              <a:ext cx="1098155" cy="863657"/>
            </a:xfrm>
            <a:custGeom>
              <a:avLst/>
              <a:gdLst>
                <a:gd name="connsiteX0" fmla="*/ 1051627 w 1098155"/>
                <a:gd name="connsiteY0" fmla="*/ 752527 h 863657"/>
                <a:gd name="connsiteX1" fmla="*/ 1051627 w 1098155"/>
                <a:gd name="connsiteY1" fmla="*/ 722010 h 863657"/>
                <a:gd name="connsiteX2" fmla="*/ 1086556 w 1098155"/>
                <a:gd name="connsiteY2" fmla="*/ 710263 h 863657"/>
                <a:gd name="connsiteX3" fmla="*/ 1086556 w 1098155"/>
                <a:gd name="connsiteY3" fmla="*/ 697840 h 863657"/>
                <a:gd name="connsiteX4" fmla="*/ 1052827 w 1098155"/>
                <a:gd name="connsiteY4" fmla="*/ 680691 h 863657"/>
                <a:gd name="connsiteX5" fmla="*/ 1044294 w 1098155"/>
                <a:gd name="connsiteY5" fmla="*/ 646123 h 863657"/>
                <a:gd name="connsiteX6" fmla="*/ 1092156 w 1098155"/>
                <a:gd name="connsiteY6" fmla="*/ 627894 h 863657"/>
                <a:gd name="connsiteX7" fmla="*/ 1086556 w 1098155"/>
                <a:gd name="connsiteY7" fmla="*/ 492323 h 863657"/>
                <a:gd name="connsiteX8" fmla="*/ 1074958 w 1098155"/>
                <a:gd name="connsiteY8" fmla="*/ 357022 h 863657"/>
                <a:gd name="connsiteX9" fmla="*/ 1069092 w 1098155"/>
                <a:gd name="connsiteY9" fmla="*/ 215104 h 863657"/>
                <a:gd name="connsiteX10" fmla="*/ 1063226 w 1098155"/>
                <a:gd name="connsiteY10" fmla="*/ 61709 h 863657"/>
                <a:gd name="connsiteX11" fmla="*/ 1058559 w 1098155"/>
                <a:gd name="connsiteY11" fmla="*/ 0 h 863657"/>
                <a:gd name="connsiteX12" fmla="*/ 953903 w 1098155"/>
                <a:gd name="connsiteY12" fmla="*/ 74132 h 863657"/>
                <a:gd name="connsiteX13" fmla="*/ 855513 w 1098155"/>
                <a:gd name="connsiteY13" fmla="*/ 150424 h 863657"/>
                <a:gd name="connsiteX14" fmla="*/ 778721 w 1098155"/>
                <a:gd name="connsiteY14" fmla="*/ 222261 h 863657"/>
                <a:gd name="connsiteX15" fmla="*/ 667266 w 1098155"/>
                <a:gd name="connsiteY15" fmla="*/ 257909 h 863657"/>
                <a:gd name="connsiteX16" fmla="*/ 576875 w 1098155"/>
                <a:gd name="connsiteY16" fmla="*/ 312867 h 863657"/>
                <a:gd name="connsiteX17" fmla="*/ 529013 w 1098155"/>
                <a:gd name="connsiteY17" fmla="*/ 288561 h 863657"/>
                <a:gd name="connsiteX18" fmla="*/ 408759 w 1098155"/>
                <a:gd name="connsiteY18" fmla="*/ 320563 h 863657"/>
                <a:gd name="connsiteX19" fmla="*/ 421157 w 1098155"/>
                <a:gd name="connsiteY19" fmla="*/ 251698 h 863657"/>
                <a:gd name="connsiteX20" fmla="*/ 365430 w 1098155"/>
                <a:gd name="connsiteY20" fmla="*/ 246026 h 863657"/>
                <a:gd name="connsiteX21" fmla="*/ 353164 w 1098155"/>
                <a:gd name="connsiteY21" fmla="*/ 165143 h 863657"/>
                <a:gd name="connsiteX22" fmla="*/ 315035 w 1098155"/>
                <a:gd name="connsiteY22" fmla="*/ 115451 h 863657"/>
                <a:gd name="connsiteX23" fmla="*/ 276239 w 1098155"/>
                <a:gd name="connsiteY23" fmla="*/ 98572 h 863657"/>
                <a:gd name="connsiteX24" fmla="*/ 223711 w 1098155"/>
                <a:gd name="connsiteY24" fmla="*/ 77238 h 863657"/>
                <a:gd name="connsiteX25" fmla="*/ 196380 w 1098155"/>
                <a:gd name="connsiteY25" fmla="*/ 109510 h 863657"/>
                <a:gd name="connsiteX26" fmla="*/ 216111 w 1098155"/>
                <a:gd name="connsiteY26" fmla="*/ 144483 h 863657"/>
                <a:gd name="connsiteX27" fmla="*/ 287704 w 1098155"/>
                <a:gd name="connsiteY27" fmla="*/ 226447 h 863657"/>
                <a:gd name="connsiteX28" fmla="*/ 304902 w 1098155"/>
                <a:gd name="connsiteY28" fmla="*/ 306925 h 863657"/>
                <a:gd name="connsiteX29" fmla="*/ 329833 w 1098155"/>
                <a:gd name="connsiteY29" fmla="*/ 401312 h 863657"/>
                <a:gd name="connsiteX30" fmla="*/ 266640 w 1098155"/>
                <a:gd name="connsiteY30" fmla="*/ 439661 h 863657"/>
                <a:gd name="connsiteX31" fmla="*/ 190647 w 1098155"/>
                <a:gd name="connsiteY31" fmla="*/ 498804 h 863657"/>
                <a:gd name="connsiteX32" fmla="*/ 84125 w 1098155"/>
                <a:gd name="connsiteY32" fmla="*/ 576582 h 863657"/>
                <a:gd name="connsiteX33" fmla="*/ 5999 w 1098155"/>
                <a:gd name="connsiteY33" fmla="*/ 582253 h 863657"/>
                <a:gd name="connsiteX34" fmla="*/ 0 w 1098155"/>
                <a:gd name="connsiteY34" fmla="*/ 609665 h 863657"/>
                <a:gd name="connsiteX35" fmla="*/ 11599 w 1098155"/>
                <a:gd name="connsiteY35" fmla="*/ 668673 h 863657"/>
                <a:gd name="connsiteX36" fmla="*/ 23198 w 1098155"/>
                <a:gd name="connsiteY36" fmla="*/ 715799 h 863657"/>
                <a:gd name="connsiteX37" fmla="*/ 52261 w 1098155"/>
                <a:gd name="connsiteY37" fmla="*/ 733488 h 863657"/>
                <a:gd name="connsiteX38" fmla="*/ 93057 w 1098155"/>
                <a:gd name="connsiteY38" fmla="*/ 715799 h 863657"/>
                <a:gd name="connsiteX39" fmla="*/ 157051 w 1098155"/>
                <a:gd name="connsiteY39" fmla="*/ 698110 h 863657"/>
                <a:gd name="connsiteX40" fmla="*/ 250241 w 1098155"/>
                <a:gd name="connsiteY40" fmla="*/ 686362 h 863657"/>
                <a:gd name="connsiteX41" fmla="*/ 389960 w 1098155"/>
                <a:gd name="connsiteY41" fmla="*/ 639236 h 863657"/>
                <a:gd name="connsiteX42" fmla="*/ 459820 w 1098155"/>
                <a:gd name="connsiteY42" fmla="*/ 609800 h 863657"/>
                <a:gd name="connsiteX43" fmla="*/ 512215 w 1098155"/>
                <a:gd name="connsiteY43" fmla="*/ 609800 h 863657"/>
                <a:gd name="connsiteX44" fmla="*/ 564610 w 1098155"/>
                <a:gd name="connsiteY44" fmla="*/ 568480 h 863657"/>
                <a:gd name="connsiteX45" fmla="*/ 622870 w 1098155"/>
                <a:gd name="connsiteY45" fmla="*/ 562539 h 863657"/>
                <a:gd name="connsiteX46" fmla="*/ 681131 w 1098155"/>
                <a:gd name="connsiteY46" fmla="*/ 550791 h 863657"/>
                <a:gd name="connsiteX47" fmla="*/ 733526 w 1098155"/>
                <a:gd name="connsiteY47" fmla="*/ 521354 h 863657"/>
                <a:gd name="connsiteX48" fmla="*/ 780054 w 1098155"/>
                <a:gd name="connsiteY48" fmla="*/ 568480 h 863657"/>
                <a:gd name="connsiteX49" fmla="*/ 739258 w 1098155"/>
                <a:gd name="connsiteY49" fmla="*/ 627489 h 863657"/>
                <a:gd name="connsiteX50" fmla="*/ 669399 w 1098155"/>
                <a:gd name="connsiteY50" fmla="*/ 704186 h 863657"/>
                <a:gd name="connsiteX51" fmla="*/ 634469 w 1098155"/>
                <a:gd name="connsiteY51" fmla="*/ 710128 h 863657"/>
                <a:gd name="connsiteX52" fmla="*/ 576208 w 1098155"/>
                <a:gd name="connsiteY52" fmla="*/ 698380 h 863657"/>
                <a:gd name="connsiteX53" fmla="*/ 605272 w 1098155"/>
                <a:gd name="connsiteY53" fmla="*/ 668943 h 863657"/>
                <a:gd name="connsiteX54" fmla="*/ 669266 w 1098155"/>
                <a:gd name="connsiteY54" fmla="*/ 651254 h 863657"/>
                <a:gd name="connsiteX55" fmla="*/ 680864 w 1098155"/>
                <a:gd name="connsiteY55" fmla="*/ 621818 h 863657"/>
                <a:gd name="connsiteX56" fmla="*/ 645934 w 1098155"/>
                <a:gd name="connsiteY56" fmla="*/ 592380 h 863657"/>
                <a:gd name="connsiteX57" fmla="*/ 599406 w 1098155"/>
                <a:gd name="connsiteY57" fmla="*/ 610070 h 863657"/>
                <a:gd name="connsiteX58" fmla="*/ 558610 w 1098155"/>
                <a:gd name="connsiteY58" fmla="*/ 639506 h 863657"/>
                <a:gd name="connsiteX59" fmla="*/ 500349 w 1098155"/>
                <a:gd name="connsiteY59" fmla="*/ 645448 h 863657"/>
                <a:gd name="connsiteX60" fmla="*/ 459553 w 1098155"/>
                <a:gd name="connsiteY60" fmla="*/ 639506 h 863657"/>
                <a:gd name="connsiteX61" fmla="*/ 413025 w 1098155"/>
                <a:gd name="connsiteY61" fmla="*/ 645448 h 863657"/>
                <a:gd name="connsiteX62" fmla="*/ 366496 w 1098155"/>
                <a:gd name="connsiteY62" fmla="*/ 680826 h 863657"/>
                <a:gd name="connsiteX63" fmla="*/ 302503 w 1098155"/>
                <a:gd name="connsiteY63" fmla="*/ 698515 h 863657"/>
                <a:gd name="connsiteX64" fmla="*/ 226777 w 1098155"/>
                <a:gd name="connsiteY64" fmla="*/ 704456 h 863657"/>
                <a:gd name="connsiteX65" fmla="*/ 197713 w 1098155"/>
                <a:gd name="connsiteY65" fmla="*/ 722145 h 863657"/>
                <a:gd name="connsiteX66" fmla="*/ 151185 w 1098155"/>
                <a:gd name="connsiteY66" fmla="*/ 728087 h 863657"/>
                <a:gd name="connsiteX67" fmla="*/ 110389 w 1098155"/>
                <a:gd name="connsiteY67" fmla="*/ 739834 h 863657"/>
                <a:gd name="connsiteX68" fmla="*/ 75459 w 1098155"/>
                <a:gd name="connsiteY68" fmla="*/ 775212 h 863657"/>
                <a:gd name="connsiteX69" fmla="*/ 92924 w 1098155"/>
                <a:gd name="connsiteY69" fmla="*/ 816532 h 863657"/>
                <a:gd name="connsiteX70" fmla="*/ 133720 w 1098155"/>
                <a:gd name="connsiteY70" fmla="*/ 845969 h 863657"/>
                <a:gd name="connsiteX71" fmla="*/ 244375 w 1098155"/>
                <a:gd name="connsiteY71" fmla="*/ 863657 h 863657"/>
                <a:gd name="connsiteX72" fmla="*/ 314235 w 1098155"/>
                <a:gd name="connsiteY72" fmla="*/ 845969 h 863657"/>
                <a:gd name="connsiteX73" fmla="*/ 355031 w 1098155"/>
                <a:gd name="connsiteY73" fmla="*/ 810591 h 863657"/>
                <a:gd name="connsiteX74" fmla="*/ 471552 w 1098155"/>
                <a:gd name="connsiteY74" fmla="*/ 792901 h 863657"/>
                <a:gd name="connsiteX75" fmla="*/ 518081 w 1098155"/>
                <a:gd name="connsiteY75" fmla="*/ 775212 h 863657"/>
                <a:gd name="connsiteX76" fmla="*/ 553011 w 1098155"/>
                <a:gd name="connsiteY76" fmla="*/ 751582 h 863657"/>
                <a:gd name="connsiteX77" fmla="*/ 587940 w 1098155"/>
                <a:gd name="connsiteY77" fmla="*/ 757523 h 863657"/>
                <a:gd name="connsiteX78" fmla="*/ 622870 w 1098155"/>
                <a:gd name="connsiteY78" fmla="*/ 733893 h 863657"/>
                <a:gd name="connsiteX79" fmla="*/ 669399 w 1098155"/>
                <a:gd name="connsiteY79" fmla="*/ 769271 h 863657"/>
                <a:gd name="connsiteX80" fmla="*/ 710195 w 1098155"/>
                <a:gd name="connsiteY80" fmla="*/ 786960 h 863657"/>
                <a:gd name="connsiteX81" fmla="*/ 756723 w 1098155"/>
                <a:gd name="connsiteY81" fmla="*/ 792901 h 863657"/>
                <a:gd name="connsiteX82" fmla="*/ 820717 w 1098155"/>
                <a:gd name="connsiteY82" fmla="*/ 792901 h 863657"/>
                <a:gd name="connsiteX83" fmla="*/ 873112 w 1098155"/>
                <a:gd name="connsiteY83" fmla="*/ 798843 h 863657"/>
                <a:gd name="connsiteX84" fmla="*/ 908042 w 1098155"/>
                <a:gd name="connsiteY84" fmla="*/ 804784 h 863657"/>
                <a:gd name="connsiteX85" fmla="*/ 931372 w 1098155"/>
                <a:gd name="connsiteY85" fmla="*/ 787095 h 863657"/>
                <a:gd name="connsiteX86" fmla="*/ 960436 w 1098155"/>
                <a:gd name="connsiteY86" fmla="*/ 822473 h 863657"/>
                <a:gd name="connsiteX87" fmla="*/ 1001232 w 1098155"/>
                <a:gd name="connsiteY87" fmla="*/ 846104 h 863657"/>
                <a:gd name="connsiteX88" fmla="*/ 1030296 w 1098155"/>
                <a:gd name="connsiteY88" fmla="*/ 846104 h 863657"/>
                <a:gd name="connsiteX89" fmla="*/ 1059359 w 1098155"/>
                <a:gd name="connsiteY89" fmla="*/ 822473 h 863657"/>
                <a:gd name="connsiteX90" fmla="*/ 1094289 w 1098155"/>
                <a:gd name="connsiteY90" fmla="*/ 787095 h 863657"/>
                <a:gd name="connsiteX91" fmla="*/ 1098155 w 1098155"/>
                <a:gd name="connsiteY91" fmla="*/ 784395 h 863657"/>
                <a:gd name="connsiteX92" fmla="*/ 1083224 w 1098155"/>
                <a:gd name="connsiteY92" fmla="*/ 759144 h 863657"/>
                <a:gd name="connsiteX93" fmla="*/ 1051093 w 1098155"/>
                <a:gd name="connsiteY93" fmla="*/ 752662 h 86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098155" h="863657">
                  <a:moveTo>
                    <a:pt x="1051627" y="752527"/>
                  </a:moveTo>
                  <a:lnTo>
                    <a:pt x="1051627" y="722010"/>
                  </a:lnTo>
                  <a:lnTo>
                    <a:pt x="1086556" y="710263"/>
                  </a:lnTo>
                  <a:lnTo>
                    <a:pt x="1086556" y="697840"/>
                  </a:lnTo>
                  <a:lnTo>
                    <a:pt x="1052827" y="680691"/>
                  </a:lnTo>
                  <a:lnTo>
                    <a:pt x="1044294" y="646123"/>
                  </a:lnTo>
                  <a:lnTo>
                    <a:pt x="1092156" y="627894"/>
                  </a:lnTo>
                  <a:lnTo>
                    <a:pt x="1086556" y="492323"/>
                  </a:lnTo>
                  <a:lnTo>
                    <a:pt x="1074958" y="357022"/>
                  </a:lnTo>
                  <a:lnTo>
                    <a:pt x="1069092" y="215104"/>
                  </a:lnTo>
                  <a:lnTo>
                    <a:pt x="1063226" y="61709"/>
                  </a:lnTo>
                  <a:lnTo>
                    <a:pt x="1058559" y="0"/>
                  </a:lnTo>
                  <a:lnTo>
                    <a:pt x="953903" y="74132"/>
                  </a:lnTo>
                  <a:lnTo>
                    <a:pt x="855513" y="150424"/>
                  </a:lnTo>
                  <a:lnTo>
                    <a:pt x="778721" y="222261"/>
                  </a:lnTo>
                  <a:lnTo>
                    <a:pt x="667266" y="257909"/>
                  </a:lnTo>
                  <a:lnTo>
                    <a:pt x="576875" y="312867"/>
                  </a:lnTo>
                  <a:lnTo>
                    <a:pt x="529013" y="288561"/>
                  </a:lnTo>
                  <a:lnTo>
                    <a:pt x="408759" y="320563"/>
                  </a:lnTo>
                  <a:lnTo>
                    <a:pt x="421157" y="251698"/>
                  </a:lnTo>
                  <a:lnTo>
                    <a:pt x="365430" y="246026"/>
                  </a:lnTo>
                  <a:lnTo>
                    <a:pt x="353164" y="165143"/>
                  </a:lnTo>
                  <a:lnTo>
                    <a:pt x="315035" y="115451"/>
                  </a:lnTo>
                  <a:lnTo>
                    <a:pt x="276239" y="98572"/>
                  </a:lnTo>
                  <a:lnTo>
                    <a:pt x="223711" y="77238"/>
                  </a:lnTo>
                  <a:lnTo>
                    <a:pt x="196380" y="109510"/>
                  </a:lnTo>
                  <a:lnTo>
                    <a:pt x="216111" y="144483"/>
                  </a:lnTo>
                  <a:cubicBezTo>
                    <a:pt x="263573" y="188638"/>
                    <a:pt x="287704" y="216319"/>
                    <a:pt x="287704" y="226447"/>
                  </a:cubicBezTo>
                  <a:cubicBezTo>
                    <a:pt x="287704" y="234278"/>
                    <a:pt x="298236" y="280054"/>
                    <a:pt x="304902" y="306925"/>
                  </a:cubicBezTo>
                  <a:lnTo>
                    <a:pt x="329833" y="401312"/>
                  </a:lnTo>
                  <a:lnTo>
                    <a:pt x="266640" y="439661"/>
                  </a:lnTo>
                  <a:lnTo>
                    <a:pt x="190647" y="498804"/>
                  </a:lnTo>
                  <a:lnTo>
                    <a:pt x="84125" y="576582"/>
                  </a:lnTo>
                  <a:lnTo>
                    <a:pt x="5999" y="582253"/>
                  </a:lnTo>
                  <a:lnTo>
                    <a:pt x="0" y="609665"/>
                  </a:lnTo>
                  <a:lnTo>
                    <a:pt x="11599" y="668673"/>
                  </a:lnTo>
                  <a:lnTo>
                    <a:pt x="23198" y="715799"/>
                  </a:lnTo>
                  <a:lnTo>
                    <a:pt x="52261" y="733488"/>
                  </a:lnTo>
                  <a:lnTo>
                    <a:pt x="93057" y="715799"/>
                  </a:lnTo>
                  <a:lnTo>
                    <a:pt x="157051" y="698110"/>
                  </a:lnTo>
                  <a:lnTo>
                    <a:pt x="250241" y="686362"/>
                  </a:lnTo>
                  <a:lnTo>
                    <a:pt x="389960" y="639236"/>
                  </a:lnTo>
                  <a:lnTo>
                    <a:pt x="459820" y="609800"/>
                  </a:lnTo>
                  <a:lnTo>
                    <a:pt x="512215" y="609800"/>
                  </a:lnTo>
                  <a:lnTo>
                    <a:pt x="564610" y="568480"/>
                  </a:lnTo>
                  <a:lnTo>
                    <a:pt x="622870" y="562539"/>
                  </a:lnTo>
                  <a:lnTo>
                    <a:pt x="681131" y="550791"/>
                  </a:lnTo>
                  <a:lnTo>
                    <a:pt x="733526" y="521354"/>
                  </a:lnTo>
                  <a:lnTo>
                    <a:pt x="780054" y="568480"/>
                  </a:lnTo>
                  <a:lnTo>
                    <a:pt x="739258" y="627489"/>
                  </a:lnTo>
                  <a:lnTo>
                    <a:pt x="669399" y="704186"/>
                  </a:lnTo>
                  <a:lnTo>
                    <a:pt x="634469" y="710128"/>
                  </a:lnTo>
                  <a:lnTo>
                    <a:pt x="576208" y="698380"/>
                  </a:lnTo>
                  <a:cubicBezTo>
                    <a:pt x="576208" y="698380"/>
                    <a:pt x="593673" y="668943"/>
                    <a:pt x="605272" y="668943"/>
                  </a:cubicBezTo>
                  <a:cubicBezTo>
                    <a:pt x="616871" y="668943"/>
                    <a:pt x="669266" y="651254"/>
                    <a:pt x="669266" y="651254"/>
                  </a:cubicBezTo>
                  <a:lnTo>
                    <a:pt x="680864" y="621818"/>
                  </a:lnTo>
                  <a:lnTo>
                    <a:pt x="645934" y="592380"/>
                  </a:lnTo>
                  <a:lnTo>
                    <a:pt x="599406" y="610070"/>
                  </a:lnTo>
                  <a:lnTo>
                    <a:pt x="558610" y="639506"/>
                  </a:lnTo>
                  <a:lnTo>
                    <a:pt x="500349" y="645448"/>
                  </a:lnTo>
                  <a:lnTo>
                    <a:pt x="459553" y="639506"/>
                  </a:lnTo>
                  <a:lnTo>
                    <a:pt x="413025" y="645448"/>
                  </a:lnTo>
                  <a:lnTo>
                    <a:pt x="366496" y="680826"/>
                  </a:lnTo>
                  <a:lnTo>
                    <a:pt x="302503" y="698515"/>
                  </a:lnTo>
                  <a:lnTo>
                    <a:pt x="226777" y="704456"/>
                  </a:lnTo>
                  <a:lnTo>
                    <a:pt x="197713" y="722145"/>
                  </a:lnTo>
                  <a:lnTo>
                    <a:pt x="151185" y="728087"/>
                  </a:lnTo>
                  <a:lnTo>
                    <a:pt x="110389" y="739834"/>
                  </a:lnTo>
                  <a:lnTo>
                    <a:pt x="75459" y="775212"/>
                  </a:lnTo>
                  <a:lnTo>
                    <a:pt x="92924" y="816532"/>
                  </a:lnTo>
                  <a:lnTo>
                    <a:pt x="133720" y="845969"/>
                  </a:lnTo>
                  <a:lnTo>
                    <a:pt x="244375" y="863657"/>
                  </a:lnTo>
                  <a:lnTo>
                    <a:pt x="314235" y="845969"/>
                  </a:lnTo>
                  <a:lnTo>
                    <a:pt x="355031" y="810591"/>
                  </a:lnTo>
                  <a:lnTo>
                    <a:pt x="471552" y="792901"/>
                  </a:lnTo>
                  <a:lnTo>
                    <a:pt x="518081" y="775212"/>
                  </a:lnTo>
                  <a:lnTo>
                    <a:pt x="553011" y="751582"/>
                  </a:lnTo>
                  <a:lnTo>
                    <a:pt x="587940" y="757523"/>
                  </a:lnTo>
                  <a:lnTo>
                    <a:pt x="622870" y="733893"/>
                  </a:lnTo>
                  <a:lnTo>
                    <a:pt x="669399" y="769271"/>
                  </a:lnTo>
                  <a:lnTo>
                    <a:pt x="710195" y="786960"/>
                  </a:lnTo>
                  <a:lnTo>
                    <a:pt x="756723" y="792901"/>
                  </a:lnTo>
                  <a:lnTo>
                    <a:pt x="820717" y="792901"/>
                  </a:lnTo>
                  <a:lnTo>
                    <a:pt x="873112" y="798843"/>
                  </a:lnTo>
                  <a:lnTo>
                    <a:pt x="908042" y="804784"/>
                  </a:lnTo>
                  <a:lnTo>
                    <a:pt x="931372" y="787095"/>
                  </a:lnTo>
                  <a:lnTo>
                    <a:pt x="960436" y="822473"/>
                  </a:lnTo>
                  <a:lnTo>
                    <a:pt x="1001232" y="846104"/>
                  </a:lnTo>
                  <a:lnTo>
                    <a:pt x="1030296" y="846104"/>
                  </a:lnTo>
                  <a:lnTo>
                    <a:pt x="1059359" y="822473"/>
                  </a:lnTo>
                  <a:lnTo>
                    <a:pt x="1094289" y="787095"/>
                  </a:lnTo>
                  <a:lnTo>
                    <a:pt x="1098155" y="784395"/>
                  </a:lnTo>
                  <a:lnTo>
                    <a:pt x="1083224" y="759144"/>
                  </a:lnTo>
                  <a:lnTo>
                    <a:pt x="1051093" y="752662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5" name="Freeform 454">
              <a:extLst>
                <a:ext uri="{FF2B5EF4-FFF2-40B4-BE49-F238E27FC236}">
                  <a16:creationId xmlns:a16="http://schemas.microsoft.com/office/drawing/2014/main" id="{187E4EBA-ADC1-31E9-F169-68CB0BCE62DF}"/>
                </a:ext>
              </a:extLst>
            </p:cNvPr>
            <p:cNvSpPr/>
            <p:nvPr userDrawn="1"/>
          </p:nvSpPr>
          <p:spPr>
            <a:xfrm>
              <a:off x="9082848" y="3482176"/>
              <a:ext cx="589406" cy="552006"/>
            </a:xfrm>
            <a:custGeom>
              <a:avLst/>
              <a:gdLst>
                <a:gd name="connsiteX0" fmla="*/ 318101 w 589406"/>
                <a:gd name="connsiteY0" fmla="*/ 487462 h 552006"/>
                <a:gd name="connsiteX1" fmla="*/ 386761 w 589406"/>
                <a:gd name="connsiteY1" fmla="*/ 487462 h 552006"/>
                <a:gd name="connsiteX2" fmla="*/ 397293 w 589406"/>
                <a:gd name="connsiteY2" fmla="*/ 449923 h 552006"/>
                <a:gd name="connsiteX3" fmla="*/ 445288 w 589406"/>
                <a:gd name="connsiteY3" fmla="*/ 407388 h 552006"/>
                <a:gd name="connsiteX4" fmla="*/ 490750 w 589406"/>
                <a:gd name="connsiteY4" fmla="*/ 355536 h 552006"/>
                <a:gd name="connsiteX5" fmla="*/ 514348 w 589406"/>
                <a:gd name="connsiteY5" fmla="*/ 307871 h 552006"/>
                <a:gd name="connsiteX6" fmla="*/ 561143 w 589406"/>
                <a:gd name="connsiteY6" fmla="*/ 266416 h 552006"/>
                <a:gd name="connsiteX7" fmla="*/ 589407 w 589406"/>
                <a:gd name="connsiteY7" fmla="*/ 218615 h 552006"/>
                <a:gd name="connsiteX8" fmla="*/ 490617 w 589406"/>
                <a:gd name="connsiteY8" fmla="*/ 197550 h 552006"/>
                <a:gd name="connsiteX9" fmla="*/ 410358 w 589406"/>
                <a:gd name="connsiteY9" fmla="*/ 191744 h 552006"/>
                <a:gd name="connsiteX10" fmla="*/ 399293 w 589406"/>
                <a:gd name="connsiteY10" fmla="*/ 184452 h 552006"/>
                <a:gd name="connsiteX11" fmla="*/ 439289 w 589406"/>
                <a:gd name="connsiteY11" fmla="*/ 140297 h 552006"/>
                <a:gd name="connsiteX12" fmla="*/ 405025 w 589406"/>
                <a:gd name="connsiteY12" fmla="*/ 95737 h 552006"/>
                <a:gd name="connsiteX13" fmla="*/ 329833 w 589406"/>
                <a:gd name="connsiteY13" fmla="*/ 60629 h 552006"/>
                <a:gd name="connsiteX14" fmla="*/ 269973 w 589406"/>
                <a:gd name="connsiteY14" fmla="*/ 0 h 552006"/>
                <a:gd name="connsiteX15" fmla="*/ 168250 w 589406"/>
                <a:gd name="connsiteY15" fmla="*/ 61574 h 552006"/>
                <a:gd name="connsiteX16" fmla="*/ 65193 w 589406"/>
                <a:gd name="connsiteY16" fmla="*/ 94522 h 552006"/>
                <a:gd name="connsiteX17" fmla="*/ 99590 w 589406"/>
                <a:gd name="connsiteY17" fmla="*/ 216590 h 552006"/>
                <a:gd name="connsiteX18" fmla="*/ 17065 w 589406"/>
                <a:gd name="connsiteY18" fmla="*/ 270332 h 552006"/>
                <a:gd name="connsiteX19" fmla="*/ 22664 w 589406"/>
                <a:gd name="connsiteY19" fmla="*/ 343654 h 552006"/>
                <a:gd name="connsiteX20" fmla="*/ 0 w 589406"/>
                <a:gd name="connsiteY20" fmla="*/ 412654 h 552006"/>
                <a:gd name="connsiteX21" fmla="*/ 38796 w 589406"/>
                <a:gd name="connsiteY21" fmla="*/ 485571 h 552006"/>
                <a:gd name="connsiteX22" fmla="*/ 84258 w 589406"/>
                <a:gd name="connsiteY22" fmla="*/ 552006 h 552006"/>
                <a:gd name="connsiteX23" fmla="*/ 101723 w 589406"/>
                <a:gd name="connsiteY23" fmla="*/ 531347 h 552006"/>
                <a:gd name="connsiteX24" fmla="*/ 136653 w 589406"/>
                <a:gd name="connsiteY24" fmla="*/ 484221 h 552006"/>
                <a:gd name="connsiteX25" fmla="*/ 142519 w 589406"/>
                <a:gd name="connsiteY25" fmla="*/ 448843 h 552006"/>
                <a:gd name="connsiteX26" fmla="*/ 130920 w 589406"/>
                <a:gd name="connsiteY26" fmla="*/ 407523 h 552006"/>
                <a:gd name="connsiteX27" fmla="*/ 177449 w 589406"/>
                <a:gd name="connsiteY27" fmla="*/ 407523 h 552006"/>
                <a:gd name="connsiteX28" fmla="*/ 183315 w 589406"/>
                <a:gd name="connsiteY28" fmla="*/ 448843 h 552006"/>
                <a:gd name="connsiteX29" fmla="*/ 173182 w 589406"/>
                <a:gd name="connsiteY29" fmla="*/ 477064 h 552006"/>
                <a:gd name="connsiteX30" fmla="*/ 199580 w 589406"/>
                <a:gd name="connsiteY30" fmla="*/ 463696 h 552006"/>
                <a:gd name="connsiteX31" fmla="*/ 317968 w 589406"/>
                <a:gd name="connsiteY31" fmla="*/ 487732 h 55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89406" h="552006">
                  <a:moveTo>
                    <a:pt x="318101" y="487462"/>
                  </a:moveTo>
                  <a:lnTo>
                    <a:pt x="386761" y="487462"/>
                  </a:lnTo>
                  <a:lnTo>
                    <a:pt x="397293" y="449923"/>
                  </a:lnTo>
                  <a:lnTo>
                    <a:pt x="445288" y="407388"/>
                  </a:lnTo>
                  <a:lnTo>
                    <a:pt x="490750" y="355536"/>
                  </a:lnTo>
                  <a:lnTo>
                    <a:pt x="514348" y="307871"/>
                  </a:lnTo>
                  <a:lnTo>
                    <a:pt x="561143" y="266416"/>
                  </a:lnTo>
                  <a:lnTo>
                    <a:pt x="589407" y="218615"/>
                  </a:lnTo>
                  <a:lnTo>
                    <a:pt x="490617" y="197550"/>
                  </a:lnTo>
                  <a:cubicBezTo>
                    <a:pt x="484751" y="197010"/>
                    <a:pt x="426490" y="191744"/>
                    <a:pt x="410358" y="191744"/>
                  </a:cubicBezTo>
                  <a:cubicBezTo>
                    <a:pt x="402226" y="191744"/>
                    <a:pt x="399826" y="186208"/>
                    <a:pt x="399293" y="184452"/>
                  </a:cubicBezTo>
                  <a:cubicBezTo>
                    <a:pt x="397826" y="179861"/>
                    <a:pt x="395560" y="172164"/>
                    <a:pt x="439289" y="140297"/>
                  </a:cubicBezTo>
                  <a:lnTo>
                    <a:pt x="405025" y="95737"/>
                  </a:lnTo>
                  <a:lnTo>
                    <a:pt x="329833" y="60629"/>
                  </a:lnTo>
                  <a:lnTo>
                    <a:pt x="269973" y="0"/>
                  </a:lnTo>
                  <a:lnTo>
                    <a:pt x="168250" y="61574"/>
                  </a:lnTo>
                  <a:lnTo>
                    <a:pt x="65193" y="94522"/>
                  </a:lnTo>
                  <a:lnTo>
                    <a:pt x="99590" y="216590"/>
                  </a:lnTo>
                  <a:lnTo>
                    <a:pt x="17065" y="270332"/>
                  </a:lnTo>
                  <a:lnTo>
                    <a:pt x="22664" y="343654"/>
                  </a:lnTo>
                  <a:lnTo>
                    <a:pt x="0" y="412654"/>
                  </a:lnTo>
                  <a:lnTo>
                    <a:pt x="38796" y="485571"/>
                  </a:lnTo>
                  <a:lnTo>
                    <a:pt x="84258" y="552006"/>
                  </a:lnTo>
                  <a:lnTo>
                    <a:pt x="101723" y="531347"/>
                  </a:lnTo>
                  <a:lnTo>
                    <a:pt x="136653" y="484221"/>
                  </a:lnTo>
                  <a:lnTo>
                    <a:pt x="142519" y="448843"/>
                  </a:lnTo>
                  <a:lnTo>
                    <a:pt x="130920" y="407523"/>
                  </a:lnTo>
                  <a:lnTo>
                    <a:pt x="177449" y="407523"/>
                  </a:lnTo>
                  <a:lnTo>
                    <a:pt x="183315" y="448843"/>
                  </a:lnTo>
                  <a:lnTo>
                    <a:pt x="173182" y="477064"/>
                  </a:lnTo>
                  <a:lnTo>
                    <a:pt x="199580" y="463696"/>
                  </a:lnTo>
                  <a:lnTo>
                    <a:pt x="317968" y="487732"/>
                  </a:lnTo>
                  <a:close/>
                </a:path>
              </a:pathLst>
            </a:custGeom>
            <a:solidFill>
              <a:srgbClr val="2E60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4ABB7847-CB34-D238-C6DF-CCC1C71CA3A4}"/>
              </a:ext>
            </a:extLst>
          </p:cNvPr>
          <p:cNvGrpSpPr/>
          <p:nvPr userDrawn="1"/>
        </p:nvGrpSpPr>
        <p:grpSpPr>
          <a:xfrm>
            <a:off x="7374650" y="3172588"/>
            <a:ext cx="3411375" cy="2396517"/>
            <a:chOff x="7239568" y="3217111"/>
            <a:chExt cx="3459249" cy="2430150"/>
          </a:xfrm>
        </p:grpSpPr>
        <p:sp>
          <p:nvSpPr>
            <p:cNvPr id="457" name="Freeform 456">
              <a:extLst>
                <a:ext uri="{FF2B5EF4-FFF2-40B4-BE49-F238E27FC236}">
                  <a16:creationId xmlns:a16="http://schemas.microsoft.com/office/drawing/2014/main" id="{8F93783B-B9A5-64F2-7717-115828B09804}"/>
                </a:ext>
              </a:extLst>
            </p:cNvPr>
            <p:cNvSpPr/>
            <p:nvPr/>
          </p:nvSpPr>
          <p:spPr>
            <a:xfrm>
              <a:off x="7746183" y="4538388"/>
              <a:ext cx="46661" cy="35378"/>
            </a:xfrm>
            <a:custGeom>
              <a:avLst/>
              <a:gdLst>
                <a:gd name="connsiteX0" fmla="*/ 46662 w 46661"/>
                <a:gd name="connsiteY0" fmla="*/ 23495 h 35378"/>
                <a:gd name="connsiteX1" fmla="*/ 35063 w 46661"/>
                <a:gd name="connsiteY1" fmla="*/ 0 h 35378"/>
                <a:gd name="connsiteX2" fmla="*/ 11732 w 46661"/>
                <a:gd name="connsiteY2" fmla="*/ 0 h 35378"/>
                <a:gd name="connsiteX3" fmla="*/ 0 w 46661"/>
                <a:gd name="connsiteY3" fmla="*/ 35378 h 35378"/>
                <a:gd name="connsiteX4" fmla="*/ 23331 w 46661"/>
                <a:gd name="connsiteY4" fmla="*/ 35378 h 35378"/>
                <a:gd name="connsiteX5" fmla="*/ 46662 w 46661"/>
                <a:gd name="connsiteY5" fmla="*/ 23495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61" h="35378">
                  <a:moveTo>
                    <a:pt x="46662" y="23495"/>
                  </a:moveTo>
                  <a:lnTo>
                    <a:pt x="35063" y="0"/>
                  </a:lnTo>
                  <a:lnTo>
                    <a:pt x="11732" y="0"/>
                  </a:lnTo>
                  <a:lnTo>
                    <a:pt x="0" y="35378"/>
                  </a:lnTo>
                  <a:lnTo>
                    <a:pt x="23331" y="35378"/>
                  </a:lnTo>
                  <a:lnTo>
                    <a:pt x="46662" y="23495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8" name="Freeform 457">
              <a:extLst>
                <a:ext uri="{FF2B5EF4-FFF2-40B4-BE49-F238E27FC236}">
                  <a16:creationId xmlns:a16="http://schemas.microsoft.com/office/drawing/2014/main" id="{C3898386-A68B-7A7F-AF4D-6042893483FB}"/>
                </a:ext>
              </a:extLst>
            </p:cNvPr>
            <p:cNvSpPr/>
            <p:nvPr/>
          </p:nvSpPr>
          <p:spPr>
            <a:xfrm>
              <a:off x="8054952" y="4845043"/>
              <a:ext cx="116388" cy="59008"/>
            </a:xfrm>
            <a:custGeom>
              <a:avLst/>
              <a:gdLst>
                <a:gd name="connsiteX0" fmla="*/ 116388 w 116388"/>
                <a:gd name="connsiteY0" fmla="*/ 35378 h 59008"/>
                <a:gd name="connsiteX1" fmla="*/ 81458 w 116388"/>
                <a:gd name="connsiteY1" fmla="*/ 29571 h 59008"/>
                <a:gd name="connsiteX2" fmla="*/ 58128 w 116388"/>
                <a:gd name="connsiteY2" fmla="*/ 11883 h 59008"/>
                <a:gd name="connsiteX3" fmla="*/ 23198 w 116388"/>
                <a:gd name="connsiteY3" fmla="*/ 0 h 59008"/>
                <a:gd name="connsiteX4" fmla="*/ 0 w 116388"/>
                <a:gd name="connsiteY4" fmla="*/ 17689 h 59008"/>
                <a:gd name="connsiteX5" fmla="*/ 23198 w 116388"/>
                <a:gd name="connsiteY5" fmla="*/ 35378 h 59008"/>
                <a:gd name="connsiteX6" fmla="*/ 40663 w 116388"/>
                <a:gd name="connsiteY6" fmla="*/ 41319 h 59008"/>
                <a:gd name="connsiteX7" fmla="*/ 75592 w 116388"/>
                <a:gd name="connsiteY7" fmla="*/ 59009 h 59008"/>
                <a:gd name="connsiteX8" fmla="*/ 116388 w 116388"/>
                <a:gd name="connsiteY8" fmla="*/ 47261 h 59008"/>
                <a:gd name="connsiteX9" fmla="*/ 116388 w 116388"/>
                <a:gd name="connsiteY9" fmla="*/ 35378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388" h="59008">
                  <a:moveTo>
                    <a:pt x="116388" y="35378"/>
                  </a:moveTo>
                  <a:lnTo>
                    <a:pt x="81458" y="29571"/>
                  </a:lnTo>
                  <a:lnTo>
                    <a:pt x="58128" y="11883"/>
                  </a:lnTo>
                  <a:lnTo>
                    <a:pt x="23198" y="0"/>
                  </a:lnTo>
                  <a:lnTo>
                    <a:pt x="0" y="17689"/>
                  </a:lnTo>
                  <a:lnTo>
                    <a:pt x="23198" y="35378"/>
                  </a:lnTo>
                  <a:lnTo>
                    <a:pt x="40663" y="41319"/>
                  </a:lnTo>
                  <a:lnTo>
                    <a:pt x="75592" y="59009"/>
                  </a:lnTo>
                  <a:lnTo>
                    <a:pt x="116388" y="47261"/>
                  </a:lnTo>
                  <a:lnTo>
                    <a:pt x="116388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9" name="Freeform 458">
              <a:extLst>
                <a:ext uri="{FF2B5EF4-FFF2-40B4-BE49-F238E27FC236}">
                  <a16:creationId xmlns:a16="http://schemas.microsoft.com/office/drawing/2014/main" id="{47CFFFF0-7827-0700-B98B-688297F98575}"/>
                </a:ext>
              </a:extLst>
            </p:cNvPr>
            <p:cNvSpPr/>
            <p:nvPr/>
          </p:nvSpPr>
          <p:spPr>
            <a:xfrm>
              <a:off x="8142276" y="5063253"/>
              <a:ext cx="93190" cy="88580"/>
            </a:xfrm>
            <a:custGeom>
              <a:avLst/>
              <a:gdLst>
                <a:gd name="connsiteX0" fmla="*/ 52395 w 93190"/>
                <a:gd name="connsiteY0" fmla="*/ 35378 h 88580"/>
                <a:gd name="connsiteX1" fmla="*/ 11599 w 93190"/>
                <a:gd name="connsiteY1" fmla="*/ 41319 h 88580"/>
                <a:gd name="connsiteX2" fmla="*/ 0 w 93190"/>
                <a:gd name="connsiteY2" fmla="*/ 70891 h 88580"/>
                <a:gd name="connsiteX3" fmla="*/ 29064 w 93190"/>
                <a:gd name="connsiteY3" fmla="*/ 88580 h 88580"/>
                <a:gd name="connsiteX4" fmla="*/ 46528 w 93190"/>
                <a:gd name="connsiteY4" fmla="*/ 76697 h 88580"/>
                <a:gd name="connsiteX5" fmla="*/ 87324 w 93190"/>
                <a:gd name="connsiteY5" fmla="*/ 47261 h 88580"/>
                <a:gd name="connsiteX6" fmla="*/ 93190 w 93190"/>
                <a:gd name="connsiteY6" fmla="*/ 0 h 88580"/>
                <a:gd name="connsiteX7" fmla="*/ 75726 w 93190"/>
                <a:gd name="connsiteY7" fmla="*/ 0 h 88580"/>
                <a:gd name="connsiteX8" fmla="*/ 52395 w 93190"/>
                <a:gd name="connsiteY8" fmla="*/ 35378 h 8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190" h="88580">
                  <a:moveTo>
                    <a:pt x="52395" y="35378"/>
                  </a:moveTo>
                  <a:lnTo>
                    <a:pt x="11599" y="41319"/>
                  </a:lnTo>
                  <a:lnTo>
                    <a:pt x="0" y="70891"/>
                  </a:lnTo>
                  <a:lnTo>
                    <a:pt x="29064" y="88580"/>
                  </a:lnTo>
                  <a:lnTo>
                    <a:pt x="46528" y="76697"/>
                  </a:lnTo>
                  <a:lnTo>
                    <a:pt x="87324" y="47261"/>
                  </a:lnTo>
                  <a:lnTo>
                    <a:pt x="93190" y="0"/>
                  </a:lnTo>
                  <a:lnTo>
                    <a:pt x="75726" y="0"/>
                  </a:lnTo>
                  <a:lnTo>
                    <a:pt x="52395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0" name="Freeform 459">
              <a:extLst>
                <a:ext uri="{FF2B5EF4-FFF2-40B4-BE49-F238E27FC236}">
                  <a16:creationId xmlns:a16="http://schemas.microsoft.com/office/drawing/2014/main" id="{BF9EAE49-BAD6-D9AF-A27A-838A816EEC16}"/>
                </a:ext>
              </a:extLst>
            </p:cNvPr>
            <p:cNvSpPr/>
            <p:nvPr userDrawn="1"/>
          </p:nvSpPr>
          <p:spPr>
            <a:xfrm>
              <a:off x="8287862" y="4968866"/>
              <a:ext cx="372628" cy="253722"/>
            </a:xfrm>
            <a:custGeom>
              <a:avLst/>
              <a:gdLst>
                <a:gd name="connsiteX0" fmla="*/ 337699 w 372628"/>
                <a:gd name="connsiteY0" fmla="*/ 182967 h 253722"/>
                <a:gd name="connsiteX1" fmla="*/ 337699 w 372628"/>
                <a:gd name="connsiteY1" fmla="*/ 135706 h 253722"/>
                <a:gd name="connsiteX2" fmla="*/ 343565 w 372628"/>
                <a:gd name="connsiteY2" fmla="*/ 94387 h 253722"/>
                <a:gd name="connsiteX3" fmla="*/ 372629 w 372628"/>
                <a:gd name="connsiteY3" fmla="*/ 82639 h 253722"/>
                <a:gd name="connsiteX4" fmla="*/ 372629 w 372628"/>
                <a:gd name="connsiteY4" fmla="*/ 47261 h 253722"/>
                <a:gd name="connsiteX5" fmla="*/ 349431 w 372628"/>
                <a:gd name="connsiteY5" fmla="*/ 23630 h 253722"/>
                <a:gd name="connsiteX6" fmla="*/ 302769 w 372628"/>
                <a:gd name="connsiteY6" fmla="*/ 23630 h 253722"/>
                <a:gd name="connsiteX7" fmla="*/ 244509 w 372628"/>
                <a:gd name="connsiteY7" fmla="*/ 0 h 253722"/>
                <a:gd name="connsiteX8" fmla="*/ 192114 w 372628"/>
                <a:gd name="connsiteY8" fmla="*/ 0 h 253722"/>
                <a:gd name="connsiteX9" fmla="*/ 163050 w 372628"/>
                <a:gd name="connsiteY9" fmla="*/ 0 h 253722"/>
                <a:gd name="connsiteX10" fmla="*/ 122254 w 372628"/>
                <a:gd name="connsiteY10" fmla="*/ 29571 h 253722"/>
                <a:gd name="connsiteX11" fmla="*/ 75726 w 372628"/>
                <a:gd name="connsiteY11" fmla="*/ 23630 h 253722"/>
                <a:gd name="connsiteX12" fmla="*/ 40796 w 372628"/>
                <a:gd name="connsiteY12" fmla="*/ 5941 h 253722"/>
                <a:gd name="connsiteX13" fmla="*/ 0 w 372628"/>
                <a:gd name="connsiteY13" fmla="*/ 11883 h 253722"/>
                <a:gd name="connsiteX14" fmla="*/ 5866 w 372628"/>
                <a:gd name="connsiteY14" fmla="*/ 29571 h 253722"/>
                <a:gd name="connsiteX15" fmla="*/ 23331 w 372628"/>
                <a:gd name="connsiteY15" fmla="*/ 41319 h 253722"/>
                <a:gd name="connsiteX16" fmla="*/ 46529 w 372628"/>
                <a:gd name="connsiteY16" fmla="*/ 53202 h 253722"/>
                <a:gd name="connsiteX17" fmla="*/ 52395 w 372628"/>
                <a:gd name="connsiteY17" fmla="*/ 82639 h 253722"/>
                <a:gd name="connsiteX18" fmla="*/ 63993 w 372628"/>
                <a:gd name="connsiteY18" fmla="*/ 106269 h 253722"/>
                <a:gd name="connsiteX19" fmla="*/ 23331 w 372628"/>
                <a:gd name="connsiteY19" fmla="*/ 129764 h 253722"/>
                <a:gd name="connsiteX20" fmla="*/ 34930 w 372628"/>
                <a:gd name="connsiteY20" fmla="*/ 153395 h 253722"/>
                <a:gd name="connsiteX21" fmla="*/ 81458 w 372628"/>
                <a:gd name="connsiteY21" fmla="*/ 153395 h 253722"/>
                <a:gd name="connsiteX22" fmla="*/ 110655 w 372628"/>
                <a:gd name="connsiteY22" fmla="*/ 135706 h 253722"/>
                <a:gd name="connsiteX23" fmla="*/ 122254 w 372628"/>
                <a:gd name="connsiteY23" fmla="*/ 112075 h 253722"/>
                <a:gd name="connsiteX24" fmla="*/ 133853 w 372628"/>
                <a:gd name="connsiteY24" fmla="*/ 100328 h 253722"/>
                <a:gd name="connsiteX25" fmla="*/ 168916 w 372628"/>
                <a:gd name="connsiteY25" fmla="*/ 106269 h 253722"/>
                <a:gd name="connsiteX26" fmla="*/ 197980 w 372628"/>
                <a:gd name="connsiteY26" fmla="*/ 118017 h 253722"/>
                <a:gd name="connsiteX27" fmla="*/ 157184 w 372628"/>
                <a:gd name="connsiteY27" fmla="*/ 129764 h 253722"/>
                <a:gd name="connsiteX28" fmla="*/ 133853 w 372628"/>
                <a:gd name="connsiteY28" fmla="*/ 147454 h 253722"/>
                <a:gd name="connsiteX29" fmla="*/ 104790 w 372628"/>
                <a:gd name="connsiteY29" fmla="*/ 171084 h 253722"/>
                <a:gd name="connsiteX30" fmla="*/ 75726 w 372628"/>
                <a:gd name="connsiteY30" fmla="*/ 182967 h 253722"/>
                <a:gd name="connsiteX31" fmla="*/ 93191 w 372628"/>
                <a:gd name="connsiteY31" fmla="*/ 206462 h 253722"/>
                <a:gd name="connsiteX32" fmla="*/ 122254 w 372628"/>
                <a:gd name="connsiteY32" fmla="*/ 212403 h 253722"/>
                <a:gd name="connsiteX33" fmla="*/ 139719 w 372628"/>
                <a:gd name="connsiteY33" fmla="*/ 241840 h 253722"/>
                <a:gd name="connsiteX34" fmla="*/ 192114 w 372628"/>
                <a:gd name="connsiteY34" fmla="*/ 253723 h 253722"/>
                <a:gd name="connsiteX35" fmla="*/ 256241 w 372628"/>
                <a:gd name="connsiteY35" fmla="*/ 253723 h 253722"/>
                <a:gd name="connsiteX36" fmla="*/ 291171 w 372628"/>
                <a:gd name="connsiteY36" fmla="*/ 236034 h 253722"/>
                <a:gd name="connsiteX37" fmla="*/ 279572 w 372628"/>
                <a:gd name="connsiteY37" fmla="*/ 200656 h 253722"/>
                <a:gd name="connsiteX38" fmla="*/ 308635 w 372628"/>
                <a:gd name="connsiteY38" fmla="*/ 188773 h 253722"/>
                <a:gd name="connsiteX39" fmla="*/ 337699 w 372628"/>
                <a:gd name="connsiteY39" fmla="*/ 182967 h 25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72628" h="253722">
                  <a:moveTo>
                    <a:pt x="337699" y="182967"/>
                  </a:moveTo>
                  <a:lnTo>
                    <a:pt x="337699" y="135706"/>
                  </a:lnTo>
                  <a:lnTo>
                    <a:pt x="343565" y="94387"/>
                  </a:lnTo>
                  <a:lnTo>
                    <a:pt x="372629" y="82639"/>
                  </a:lnTo>
                  <a:lnTo>
                    <a:pt x="372629" y="47261"/>
                  </a:lnTo>
                  <a:lnTo>
                    <a:pt x="349431" y="23630"/>
                  </a:lnTo>
                  <a:lnTo>
                    <a:pt x="302769" y="23630"/>
                  </a:lnTo>
                  <a:lnTo>
                    <a:pt x="244509" y="0"/>
                  </a:lnTo>
                  <a:lnTo>
                    <a:pt x="192114" y="0"/>
                  </a:lnTo>
                  <a:lnTo>
                    <a:pt x="163050" y="0"/>
                  </a:lnTo>
                  <a:lnTo>
                    <a:pt x="122254" y="29571"/>
                  </a:lnTo>
                  <a:lnTo>
                    <a:pt x="75726" y="23630"/>
                  </a:lnTo>
                  <a:lnTo>
                    <a:pt x="40796" y="5941"/>
                  </a:lnTo>
                  <a:lnTo>
                    <a:pt x="0" y="11883"/>
                  </a:lnTo>
                  <a:lnTo>
                    <a:pt x="5866" y="29571"/>
                  </a:lnTo>
                  <a:lnTo>
                    <a:pt x="23331" y="41319"/>
                  </a:lnTo>
                  <a:lnTo>
                    <a:pt x="46529" y="53202"/>
                  </a:lnTo>
                  <a:lnTo>
                    <a:pt x="52395" y="82639"/>
                  </a:lnTo>
                  <a:lnTo>
                    <a:pt x="63993" y="106269"/>
                  </a:lnTo>
                  <a:lnTo>
                    <a:pt x="23331" y="129764"/>
                  </a:lnTo>
                  <a:lnTo>
                    <a:pt x="34930" y="153395"/>
                  </a:lnTo>
                  <a:lnTo>
                    <a:pt x="81458" y="153395"/>
                  </a:lnTo>
                  <a:lnTo>
                    <a:pt x="110655" y="135706"/>
                  </a:lnTo>
                  <a:lnTo>
                    <a:pt x="122254" y="112075"/>
                  </a:lnTo>
                  <a:lnTo>
                    <a:pt x="133853" y="100328"/>
                  </a:lnTo>
                  <a:lnTo>
                    <a:pt x="168916" y="106269"/>
                  </a:lnTo>
                  <a:lnTo>
                    <a:pt x="197980" y="118017"/>
                  </a:lnTo>
                  <a:lnTo>
                    <a:pt x="157184" y="129764"/>
                  </a:lnTo>
                  <a:lnTo>
                    <a:pt x="133853" y="147454"/>
                  </a:lnTo>
                  <a:lnTo>
                    <a:pt x="104790" y="171084"/>
                  </a:lnTo>
                  <a:lnTo>
                    <a:pt x="75726" y="182967"/>
                  </a:lnTo>
                  <a:lnTo>
                    <a:pt x="93191" y="206462"/>
                  </a:lnTo>
                  <a:lnTo>
                    <a:pt x="122254" y="212403"/>
                  </a:lnTo>
                  <a:lnTo>
                    <a:pt x="139719" y="241840"/>
                  </a:lnTo>
                  <a:lnTo>
                    <a:pt x="192114" y="253723"/>
                  </a:lnTo>
                  <a:lnTo>
                    <a:pt x="256241" y="253723"/>
                  </a:lnTo>
                  <a:lnTo>
                    <a:pt x="291171" y="236034"/>
                  </a:lnTo>
                  <a:lnTo>
                    <a:pt x="279572" y="200656"/>
                  </a:lnTo>
                  <a:lnTo>
                    <a:pt x="308635" y="188773"/>
                  </a:lnTo>
                  <a:lnTo>
                    <a:pt x="337699" y="18296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1" name="Freeform 460">
              <a:extLst>
                <a:ext uri="{FF2B5EF4-FFF2-40B4-BE49-F238E27FC236}">
                  <a16:creationId xmlns:a16="http://schemas.microsoft.com/office/drawing/2014/main" id="{EA6E12BE-6F9C-590D-1E79-C347431A8336}"/>
                </a:ext>
              </a:extLst>
            </p:cNvPr>
            <p:cNvSpPr/>
            <p:nvPr/>
          </p:nvSpPr>
          <p:spPr>
            <a:xfrm>
              <a:off x="9015788" y="4567825"/>
              <a:ext cx="29063" cy="23630"/>
            </a:xfrm>
            <a:custGeom>
              <a:avLst/>
              <a:gdLst>
                <a:gd name="connsiteX0" fmla="*/ 11599 w 29063"/>
                <a:gd name="connsiteY0" fmla="*/ 0 h 23630"/>
                <a:gd name="connsiteX1" fmla="*/ 0 w 29063"/>
                <a:gd name="connsiteY1" fmla="*/ 11748 h 23630"/>
                <a:gd name="connsiteX2" fmla="*/ 11599 w 29063"/>
                <a:gd name="connsiteY2" fmla="*/ 23630 h 23630"/>
                <a:gd name="connsiteX3" fmla="*/ 29064 w 29063"/>
                <a:gd name="connsiteY3" fmla="*/ 23630 h 23630"/>
                <a:gd name="connsiteX4" fmla="*/ 29064 w 29063"/>
                <a:gd name="connsiteY4" fmla="*/ 5942 h 23630"/>
                <a:gd name="connsiteX5" fmla="*/ 11599 w 29063"/>
                <a:gd name="connsiteY5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63" h="23630">
                  <a:moveTo>
                    <a:pt x="11599" y="0"/>
                  </a:moveTo>
                  <a:lnTo>
                    <a:pt x="0" y="11748"/>
                  </a:lnTo>
                  <a:lnTo>
                    <a:pt x="11599" y="23630"/>
                  </a:lnTo>
                  <a:lnTo>
                    <a:pt x="29064" y="23630"/>
                  </a:lnTo>
                  <a:lnTo>
                    <a:pt x="29064" y="5942"/>
                  </a:lnTo>
                  <a:lnTo>
                    <a:pt x="11599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2" name="Freeform 461">
              <a:extLst>
                <a:ext uri="{FF2B5EF4-FFF2-40B4-BE49-F238E27FC236}">
                  <a16:creationId xmlns:a16="http://schemas.microsoft.com/office/drawing/2014/main" id="{7561BFD5-DF37-889D-B926-4ED54DD6B68A}"/>
                </a:ext>
              </a:extLst>
            </p:cNvPr>
            <p:cNvSpPr/>
            <p:nvPr/>
          </p:nvSpPr>
          <p:spPr>
            <a:xfrm>
              <a:off x="9603995" y="4526640"/>
              <a:ext cx="151318" cy="64814"/>
            </a:xfrm>
            <a:custGeom>
              <a:avLst/>
              <a:gdLst>
                <a:gd name="connsiteX0" fmla="*/ 69860 w 151318"/>
                <a:gd name="connsiteY0" fmla="*/ 64815 h 64814"/>
                <a:gd name="connsiteX1" fmla="*/ 104790 w 151318"/>
                <a:gd name="connsiteY1" fmla="*/ 47126 h 64814"/>
                <a:gd name="connsiteX2" fmla="*/ 151318 w 151318"/>
                <a:gd name="connsiteY2" fmla="*/ 53067 h 64814"/>
                <a:gd name="connsiteX3" fmla="*/ 122254 w 151318"/>
                <a:gd name="connsiteY3" fmla="*/ 0 h 64814"/>
                <a:gd name="connsiteX4" fmla="*/ 87325 w 151318"/>
                <a:gd name="connsiteY4" fmla="*/ 11748 h 64814"/>
                <a:gd name="connsiteX5" fmla="*/ 40796 w 151318"/>
                <a:gd name="connsiteY5" fmla="*/ 11748 h 64814"/>
                <a:gd name="connsiteX6" fmla="*/ 0 w 151318"/>
                <a:gd name="connsiteY6" fmla="*/ 29437 h 64814"/>
                <a:gd name="connsiteX7" fmla="*/ 23331 w 151318"/>
                <a:gd name="connsiteY7" fmla="*/ 53067 h 64814"/>
                <a:gd name="connsiteX8" fmla="*/ 64127 w 151318"/>
                <a:gd name="connsiteY8" fmla="*/ 47126 h 64814"/>
                <a:gd name="connsiteX9" fmla="*/ 69993 w 151318"/>
                <a:gd name="connsiteY9" fmla="*/ 64815 h 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318" h="64814">
                  <a:moveTo>
                    <a:pt x="69860" y="64815"/>
                  </a:moveTo>
                  <a:cubicBezTo>
                    <a:pt x="81458" y="64815"/>
                    <a:pt x="93191" y="47126"/>
                    <a:pt x="104790" y="47126"/>
                  </a:cubicBezTo>
                  <a:cubicBezTo>
                    <a:pt x="116388" y="47126"/>
                    <a:pt x="151318" y="53067"/>
                    <a:pt x="151318" y="53067"/>
                  </a:cubicBezTo>
                  <a:lnTo>
                    <a:pt x="122254" y="0"/>
                  </a:lnTo>
                  <a:lnTo>
                    <a:pt x="87325" y="11748"/>
                  </a:lnTo>
                  <a:lnTo>
                    <a:pt x="40796" y="11748"/>
                  </a:lnTo>
                  <a:lnTo>
                    <a:pt x="0" y="29437"/>
                  </a:lnTo>
                  <a:lnTo>
                    <a:pt x="23331" y="53067"/>
                  </a:lnTo>
                  <a:lnTo>
                    <a:pt x="64127" y="47126"/>
                  </a:lnTo>
                  <a:cubicBezTo>
                    <a:pt x="64127" y="47126"/>
                    <a:pt x="58261" y="64815"/>
                    <a:pt x="69993" y="64815"/>
                  </a:cubicBezTo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3" name="Freeform 462">
              <a:extLst>
                <a:ext uri="{FF2B5EF4-FFF2-40B4-BE49-F238E27FC236}">
                  <a16:creationId xmlns:a16="http://schemas.microsoft.com/office/drawing/2014/main" id="{FA4E4CFC-046B-3A7A-C4D2-C60AFDEACB5D}"/>
                </a:ext>
              </a:extLst>
            </p:cNvPr>
            <p:cNvSpPr/>
            <p:nvPr/>
          </p:nvSpPr>
          <p:spPr>
            <a:xfrm>
              <a:off x="9120577" y="4544194"/>
              <a:ext cx="430889" cy="207555"/>
            </a:xfrm>
            <a:custGeom>
              <a:avLst/>
              <a:gdLst>
                <a:gd name="connsiteX0" fmla="*/ 221311 w 430889"/>
                <a:gd name="connsiteY0" fmla="*/ 129764 h 207555"/>
                <a:gd name="connsiteX1" fmla="*/ 262107 w 430889"/>
                <a:gd name="connsiteY1" fmla="*/ 112076 h 207555"/>
                <a:gd name="connsiteX2" fmla="*/ 291171 w 430889"/>
                <a:gd name="connsiteY2" fmla="*/ 82639 h 207555"/>
                <a:gd name="connsiteX3" fmla="*/ 343565 w 430889"/>
                <a:gd name="connsiteY3" fmla="*/ 82639 h 207555"/>
                <a:gd name="connsiteX4" fmla="*/ 378495 w 430889"/>
                <a:gd name="connsiteY4" fmla="*/ 64950 h 207555"/>
                <a:gd name="connsiteX5" fmla="*/ 390094 w 430889"/>
                <a:gd name="connsiteY5" fmla="*/ 35513 h 207555"/>
                <a:gd name="connsiteX6" fmla="*/ 430890 w 430889"/>
                <a:gd name="connsiteY6" fmla="*/ 17824 h 207555"/>
                <a:gd name="connsiteX7" fmla="*/ 384361 w 430889"/>
                <a:gd name="connsiteY7" fmla="*/ 11883 h 207555"/>
                <a:gd name="connsiteX8" fmla="*/ 331966 w 430889"/>
                <a:gd name="connsiteY8" fmla="*/ 5941 h 207555"/>
                <a:gd name="connsiteX9" fmla="*/ 273706 w 430889"/>
                <a:gd name="connsiteY9" fmla="*/ 5941 h 207555"/>
                <a:gd name="connsiteX10" fmla="*/ 221311 w 430889"/>
                <a:gd name="connsiteY10" fmla="*/ 0 h 207555"/>
                <a:gd name="connsiteX11" fmla="*/ 99057 w 430889"/>
                <a:gd name="connsiteY11" fmla="*/ 0 h 207555"/>
                <a:gd name="connsiteX12" fmla="*/ 75726 w 430889"/>
                <a:gd name="connsiteY12" fmla="*/ 23630 h 207555"/>
                <a:gd name="connsiteX13" fmla="*/ 52395 w 430889"/>
                <a:gd name="connsiteY13" fmla="*/ 64950 h 207555"/>
                <a:gd name="connsiteX14" fmla="*/ 52395 w 430889"/>
                <a:gd name="connsiteY14" fmla="*/ 100328 h 207555"/>
                <a:gd name="connsiteX15" fmla="*/ 23331 w 430889"/>
                <a:gd name="connsiteY15" fmla="*/ 141647 h 207555"/>
                <a:gd name="connsiteX16" fmla="*/ 0 w 430889"/>
                <a:gd name="connsiteY16" fmla="*/ 188908 h 207555"/>
                <a:gd name="connsiteX17" fmla="*/ 17465 w 430889"/>
                <a:gd name="connsiteY17" fmla="*/ 206597 h 207555"/>
                <a:gd name="connsiteX18" fmla="*/ 52395 w 430889"/>
                <a:gd name="connsiteY18" fmla="*/ 165278 h 207555"/>
                <a:gd name="connsiteX19" fmla="*/ 87325 w 430889"/>
                <a:gd name="connsiteY19" fmla="*/ 141647 h 207555"/>
                <a:gd name="connsiteX20" fmla="*/ 122254 w 430889"/>
                <a:gd name="connsiteY20" fmla="*/ 147589 h 207555"/>
                <a:gd name="connsiteX21" fmla="*/ 139719 w 430889"/>
                <a:gd name="connsiteY21" fmla="*/ 129900 h 207555"/>
                <a:gd name="connsiteX22" fmla="*/ 221311 w 430889"/>
                <a:gd name="connsiteY22" fmla="*/ 129900 h 20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889" h="207555">
                  <a:moveTo>
                    <a:pt x="221311" y="129764"/>
                  </a:moveTo>
                  <a:lnTo>
                    <a:pt x="262107" y="112076"/>
                  </a:lnTo>
                  <a:lnTo>
                    <a:pt x="291171" y="82639"/>
                  </a:lnTo>
                  <a:lnTo>
                    <a:pt x="343565" y="82639"/>
                  </a:lnTo>
                  <a:lnTo>
                    <a:pt x="378495" y="64950"/>
                  </a:lnTo>
                  <a:lnTo>
                    <a:pt x="390094" y="35513"/>
                  </a:lnTo>
                  <a:lnTo>
                    <a:pt x="430890" y="17824"/>
                  </a:lnTo>
                  <a:lnTo>
                    <a:pt x="384361" y="11883"/>
                  </a:lnTo>
                  <a:lnTo>
                    <a:pt x="331966" y="5941"/>
                  </a:lnTo>
                  <a:lnTo>
                    <a:pt x="273706" y="5941"/>
                  </a:lnTo>
                  <a:lnTo>
                    <a:pt x="221311" y="0"/>
                  </a:lnTo>
                  <a:lnTo>
                    <a:pt x="99057" y="0"/>
                  </a:lnTo>
                  <a:lnTo>
                    <a:pt x="75726" y="23630"/>
                  </a:lnTo>
                  <a:lnTo>
                    <a:pt x="52395" y="64950"/>
                  </a:lnTo>
                  <a:lnTo>
                    <a:pt x="52395" y="100328"/>
                  </a:lnTo>
                  <a:lnTo>
                    <a:pt x="23331" y="141647"/>
                  </a:lnTo>
                  <a:lnTo>
                    <a:pt x="0" y="188908"/>
                  </a:lnTo>
                  <a:cubicBezTo>
                    <a:pt x="0" y="188908"/>
                    <a:pt x="11599" y="212539"/>
                    <a:pt x="17465" y="206597"/>
                  </a:cubicBezTo>
                  <a:cubicBezTo>
                    <a:pt x="23331" y="200656"/>
                    <a:pt x="52395" y="165278"/>
                    <a:pt x="52395" y="165278"/>
                  </a:cubicBezTo>
                  <a:lnTo>
                    <a:pt x="87325" y="141647"/>
                  </a:lnTo>
                  <a:lnTo>
                    <a:pt x="122254" y="147589"/>
                  </a:lnTo>
                  <a:lnTo>
                    <a:pt x="139719" y="129900"/>
                  </a:lnTo>
                  <a:lnTo>
                    <a:pt x="221311" y="12990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4" name="Freeform 463">
              <a:extLst>
                <a:ext uri="{FF2B5EF4-FFF2-40B4-BE49-F238E27FC236}">
                  <a16:creationId xmlns:a16="http://schemas.microsoft.com/office/drawing/2014/main" id="{2D202401-66FC-9766-FABC-0CCE6FBC8612}"/>
                </a:ext>
              </a:extLst>
            </p:cNvPr>
            <p:cNvSpPr/>
            <p:nvPr/>
          </p:nvSpPr>
          <p:spPr>
            <a:xfrm>
              <a:off x="9225367" y="4750656"/>
              <a:ext cx="29197" cy="23630"/>
            </a:xfrm>
            <a:custGeom>
              <a:avLst/>
              <a:gdLst>
                <a:gd name="connsiteX0" fmla="*/ 0 w 29197"/>
                <a:gd name="connsiteY0" fmla="*/ 17689 h 23630"/>
                <a:gd name="connsiteX1" fmla="*/ 17598 w 29197"/>
                <a:gd name="connsiteY1" fmla="*/ 23630 h 23630"/>
                <a:gd name="connsiteX2" fmla="*/ 29197 w 29197"/>
                <a:gd name="connsiteY2" fmla="*/ 0 h 23630"/>
                <a:gd name="connsiteX3" fmla="*/ 5866 w 29197"/>
                <a:gd name="connsiteY3" fmla="*/ 0 h 23630"/>
                <a:gd name="connsiteX4" fmla="*/ 0 w 29197"/>
                <a:gd name="connsiteY4" fmla="*/ 17689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" h="23630">
                  <a:moveTo>
                    <a:pt x="0" y="17689"/>
                  </a:moveTo>
                  <a:lnTo>
                    <a:pt x="17598" y="23630"/>
                  </a:lnTo>
                  <a:lnTo>
                    <a:pt x="29197" y="0"/>
                  </a:lnTo>
                  <a:lnTo>
                    <a:pt x="5866" y="0"/>
                  </a:lnTo>
                  <a:lnTo>
                    <a:pt x="0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5" name="Freeform 464">
              <a:extLst>
                <a:ext uri="{FF2B5EF4-FFF2-40B4-BE49-F238E27FC236}">
                  <a16:creationId xmlns:a16="http://schemas.microsoft.com/office/drawing/2014/main" id="{2165F562-E4AA-A8E3-E9F4-2511F269EC44}"/>
                </a:ext>
              </a:extLst>
            </p:cNvPr>
            <p:cNvSpPr/>
            <p:nvPr/>
          </p:nvSpPr>
          <p:spPr>
            <a:xfrm>
              <a:off x="9609728" y="4803724"/>
              <a:ext cx="46661" cy="23630"/>
            </a:xfrm>
            <a:custGeom>
              <a:avLst/>
              <a:gdLst>
                <a:gd name="connsiteX0" fmla="*/ 0 w 46661"/>
                <a:gd name="connsiteY0" fmla="*/ 23630 h 23630"/>
                <a:gd name="connsiteX1" fmla="*/ 29197 w 46661"/>
                <a:gd name="connsiteY1" fmla="*/ 23630 h 23630"/>
                <a:gd name="connsiteX2" fmla="*/ 46662 w 46661"/>
                <a:gd name="connsiteY2" fmla="*/ 17689 h 23630"/>
                <a:gd name="connsiteX3" fmla="*/ 29197 w 46661"/>
                <a:gd name="connsiteY3" fmla="*/ 0 h 23630"/>
                <a:gd name="connsiteX4" fmla="*/ 0 w 46661"/>
                <a:gd name="connsiteY4" fmla="*/ 2363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61" h="23630">
                  <a:moveTo>
                    <a:pt x="0" y="23630"/>
                  </a:moveTo>
                  <a:lnTo>
                    <a:pt x="29197" y="23630"/>
                  </a:lnTo>
                  <a:lnTo>
                    <a:pt x="46662" y="17689"/>
                  </a:lnTo>
                  <a:lnTo>
                    <a:pt x="29197" y="0"/>
                  </a:lnTo>
                  <a:lnTo>
                    <a:pt x="0" y="2363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6" name="Freeform 465">
              <a:extLst>
                <a:ext uri="{FF2B5EF4-FFF2-40B4-BE49-F238E27FC236}">
                  <a16:creationId xmlns:a16="http://schemas.microsoft.com/office/drawing/2014/main" id="{96EDF6F3-7112-B7CE-D42A-DCBA3AE073C9}"/>
                </a:ext>
              </a:extLst>
            </p:cNvPr>
            <p:cNvSpPr/>
            <p:nvPr/>
          </p:nvSpPr>
          <p:spPr>
            <a:xfrm>
              <a:off x="9278028" y="4609144"/>
              <a:ext cx="547011" cy="229958"/>
            </a:xfrm>
            <a:custGeom>
              <a:avLst/>
              <a:gdLst>
                <a:gd name="connsiteX0" fmla="*/ 529813 w 547011"/>
                <a:gd name="connsiteY0" fmla="*/ 23630 h 229958"/>
                <a:gd name="connsiteX1" fmla="*/ 518214 w 547011"/>
                <a:gd name="connsiteY1" fmla="*/ 5942 h 229958"/>
                <a:gd name="connsiteX2" fmla="*/ 442489 w 547011"/>
                <a:gd name="connsiteY2" fmla="*/ 0 h 229958"/>
                <a:gd name="connsiteX3" fmla="*/ 413425 w 547011"/>
                <a:gd name="connsiteY3" fmla="*/ 11748 h 229958"/>
                <a:gd name="connsiteX4" fmla="*/ 361030 w 547011"/>
                <a:gd name="connsiteY4" fmla="*/ 17689 h 229958"/>
                <a:gd name="connsiteX5" fmla="*/ 279438 w 547011"/>
                <a:gd name="connsiteY5" fmla="*/ 23630 h 229958"/>
                <a:gd name="connsiteX6" fmla="*/ 227044 w 547011"/>
                <a:gd name="connsiteY6" fmla="*/ 35378 h 229958"/>
                <a:gd name="connsiteX7" fmla="*/ 192114 w 547011"/>
                <a:gd name="connsiteY7" fmla="*/ 41319 h 229958"/>
                <a:gd name="connsiteX8" fmla="*/ 139719 w 547011"/>
                <a:gd name="connsiteY8" fmla="*/ 70756 h 229958"/>
                <a:gd name="connsiteX9" fmla="*/ 58261 w 547011"/>
                <a:gd name="connsiteY9" fmla="*/ 88446 h 229958"/>
                <a:gd name="connsiteX10" fmla="*/ 0 w 547011"/>
                <a:gd name="connsiteY10" fmla="*/ 106134 h 229958"/>
                <a:gd name="connsiteX11" fmla="*/ 0 w 547011"/>
                <a:gd name="connsiteY11" fmla="*/ 141512 h 229958"/>
                <a:gd name="connsiteX12" fmla="*/ 46529 w 547011"/>
                <a:gd name="connsiteY12" fmla="*/ 141512 h 229958"/>
                <a:gd name="connsiteX13" fmla="*/ 58128 w 547011"/>
                <a:gd name="connsiteY13" fmla="*/ 176891 h 229958"/>
                <a:gd name="connsiteX14" fmla="*/ 87191 w 547011"/>
                <a:gd name="connsiteY14" fmla="*/ 218210 h 229958"/>
                <a:gd name="connsiteX15" fmla="*/ 139586 w 547011"/>
                <a:gd name="connsiteY15" fmla="*/ 229958 h 229958"/>
                <a:gd name="connsiteX16" fmla="*/ 191981 w 547011"/>
                <a:gd name="connsiteY16" fmla="*/ 224016 h 229958"/>
                <a:gd name="connsiteX17" fmla="*/ 238509 w 547011"/>
                <a:gd name="connsiteY17" fmla="*/ 188638 h 229958"/>
                <a:gd name="connsiteX18" fmla="*/ 308369 w 547011"/>
                <a:gd name="connsiteY18" fmla="*/ 188638 h 229958"/>
                <a:gd name="connsiteX19" fmla="*/ 337433 w 547011"/>
                <a:gd name="connsiteY19" fmla="*/ 165008 h 229958"/>
                <a:gd name="connsiteX20" fmla="*/ 407292 w 547011"/>
                <a:gd name="connsiteY20" fmla="*/ 153260 h 229958"/>
                <a:gd name="connsiteX21" fmla="*/ 477152 w 547011"/>
                <a:gd name="connsiteY21" fmla="*/ 159202 h 229958"/>
                <a:gd name="connsiteX22" fmla="*/ 517948 w 547011"/>
                <a:gd name="connsiteY22" fmla="*/ 129765 h 229958"/>
                <a:gd name="connsiteX23" fmla="*/ 547011 w 547011"/>
                <a:gd name="connsiteY23" fmla="*/ 112076 h 229958"/>
                <a:gd name="connsiteX24" fmla="*/ 535413 w 547011"/>
                <a:gd name="connsiteY24" fmla="*/ 64950 h 229958"/>
                <a:gd name="connsiteX25" fmla="*/ 529546 w 547011"/>
                <a:gd name="connsiteY25" fmla="*/ 23630 h 22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47011" h="229958">
                  <a:moveTo>
                    <a:pt x="529813" y="23630"/>
                  </a:moveTo>
                  <a:lnTo>
                    <a:pt x="518214" y="5942"/>
                  </a:lnTo>
                  <a:lnTo>
                    <a:pt x="442489" y="0"/>
                  </a:lnTo>
                  <a:lnTo>
                    <a:pt x="413425" y="11748"/>
                  </a:lnTo>
                  <a:lnTo>
                    <a:pt x="361030" y="17689"/>
                  </a:lnTo>
                  <a:lnTo>
                    <a:pt x="279438" y="23630"/>
                  </a:lnTo>
                  <a:lnTo>
                    <a:pt x="227044" y="35378"/>
                  </a:lnTo>
                  <a:lnTo>
                    <a:pt x="192114" y="41319"/>
                  </a:lnTo>
                  <a:lnTo>
                    <a:pt x="139719" y="70756"/>
                  </a:lnTo>
                  <a:lnTo>
                    <a:pt x="58261" y="88446"/>
                  </a:lnTo>
                  <a:lnTo>
                    <a:pt x="0" y="106134"/>
                  </a:lnTo>
                  <a:lnTo>
                    <a:pt x="0" y="141512"/>
                  </a:lnTo>
                  <a:lnTo>
                    <a:pt x="46529" y="141512"/>
                  </a:lnTo>
                  <a:lnTo>
                    <a:pt x="58128" y="176891"/>
                  </a:lnTo>
                  <a:lnTo>
                    <a:pt x="87191" y="218210"/>
                  </a:lnTo>
                  <a:lnTo>
                    <a:pt x="139586" y="229958"/>
                  </a:lnTo>
                  <a:lnTo>
                    <a:pt x="191981" y="224016"/>
                  </a:lnTo>
                  <a:lnTo>
                    <a:pt x="238509" y="188638"/>
                  </a:lnTo>
                  <a:lnTo>
                    <a:pt x="308369" y="188638"/>
                  </a:lnTo>
                  <a:lnTo>
                    <a:pt x="337433" y="165008"/>
                  </a:lnTo>
                  <a:lnTo>
                    <a:pt x="407292" y="153260"/>
                  </a:lnTo>
                  <a:lnTo>
                    <a:pt x="477152" y="159202"/>
                  </a:lnTo>
                  <a:lnTo>
                    <a:pt x="517948" y="129765"/>
                  </a:lnTo>
                  <a:cubicBezTo>
                    <a:pt x="517948" y="129765"/>
                    <a:pt x="547011" y="123823"/>
                    <a:pt x="547011" y="112076"/>
                  </a:cubicBezTo>
                  <a:cubicBezTo>
                    <a:pt x="547011" y="100328"/>
                    <a:pt x="535413" y="64950"/>
                    <a:pt x="535413" y="64950"/>
                  </a:cubicBezTo>
                  <a:lnTo>
                    <a:pt x="529546" y="2363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7" name="Freeform 466">
              <a:extLst>
                <a:ext uri="{FF2B5EF4-FFF2-40B4-BE49-F238E27FC236}">
                  <a16:creationId xmlns:a16="http://schemas.microsoft.com/office/drawing/2014/main" id="{C66C19AA-1D39-7044-2894-9751F437E840}"/>
                </a:ext>
              </a:extLst>
            </p:cNvPr>
            <p:cNvSpPr/>
            <p:nvPr/>
          </p:nvSpPr>
          <p:spPr>
            <a:xfrm>
              <a:off x="10366851" y="4609144"/>
              <a:ext cx="81458" cy="35378"/>
            </a:xfrm>
            <a:custGeom>
              <a:avLst/>
              <a:gdLst>
                <a:gd name="connsiteX0" fmla="*/ 63993 w 81458"/>
                <a:gd name="connsiteY0" fmla="*/ 23630 h 35378"/>
                <a:gd name="connsiteX1" fmla="*/ 75592 w 81458"/>
                <a:gd name="connsiteY1" fmla="*/ 23630 h 35378"/>
                <a:gd name="connsiteX2" fmla="*/ 81458 w 81458"/>
                <a:gd name="connsiteY2" fmla="*/ 5942 h 35378"/>
                <a:gd name="connsiteX3" fmla="*/ 29064 w 81458"/>
                <a:gd name="connsiteY3" fmla="*/ 0 h 35378"/>
                <a:gd name="connsiteX4" fmla="*/ 0 w 81458"/>
                <a:gd name="connsiteY4" fmla="*/ 17689 h 35378"/>
                <a:gd name="connsiteX5" fmla="*/ 34929 w 81458"/>
                <a:gd name="connsiteY5" fmla="*/ 35378 h 35378"/>
                <a:gd name="connsiteX6" fmla="*/ 63993 w 81458"/>
                <a:gd name="connsiteY6" fmla="*/ 23630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58" h="35378">
                  <a:moveTo>
                    <a:pt x="63993" y="23630"/>
                  </a:moveTo>
                  <a:lnTo>
                    <a:pt x="75592" y="23630"/>
                  </a:lnTo>
                  <a:lnTo>
                    <a:pt x="81458" y="5942"/>
                  </a:lnTo>
                  <a:lnTo>
                    <a:pt x="29064" y="0"/>
                  </a:lnTo>
                  <a:lnTo>
                    <a:pt x="0" y="17689"/>
                  </a:lnTo>
                  <a:cubicBezTo>
                    <a:pt x="0" y="17689"/>
                    <a:pt x="29064" y="35378"/>
                    <a:pt x="34929" y="35378"/>
                  </a:cubicBezTo>
                  <a:cubicBezTo>
                    <a:pt x="40796" y="35378"/>
                    <a:pt x="63993" y="23630"/>
                    <a:pt x="63993" y="23630"/>
                  </a:cubicBezTo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8" name="Freeform 467">
              <a:extLst>
                <a:ext uri="{FF2B5EF4-FFF2-40B4-BE49-F238E27FC236}">
                  <a16:creationId xmlns:a16="http://schemas.microsoft.com/office/drawing/2014/main" id="{CD43F7F1-AE0C-F9CA-3088-3851D6CEDD0C}"/>
                </a:ext>
              </a:extLst>
            </p:cNvPr>
            <p:cNvSpPr/>
            <p:nvPr/>
          </p:nvSpPr>
          <p:spPr>
            <a:xfrm>
              <a:off x="10296991" y="4626833"/>
              <a:ext cx="46528" cy="35378"/>
            </a:xfrm>
            <a:custGeom>
              <a:avLst/>
              <a:gdLst>
                <a:gd name="connsiteX0" fmla="*/ 46528 w 46528"/>
                <a:gd name="connsiteY0" fmla="*/ 11748 h 35378"/>
                <a:gd name="connsiteX1" fmla="*/ 29064 w 46528"/>
                <a:gd name="connsiteY1" fmla="*/ 0 h 35378"/>
                <a:gd name="connsiteX2" fmla="*/ 0 w 46528"/>
                <a:gd name="connsiteY2" fmla="*/ 5941 h 35378"/>
                <a:gd name="connsiteX3" fmla="*/ 5733 w 46528"/>
                <a:gd name="connsiteY3" fmla="*/ 35378 h 35378"/>
                <a:gd name="connsiteX4" fmla="*/ 29064 w 46528"/>
                <a:gd name="connsiteY4" fmla="*/ 17689 h 35378"/>
                <a:gd name="connsiteX5" fmla="*/ 46528 w 46528"/>
                <a:gd name="connsiteY5" fmla="*/ 11748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28" h="35378">
                  <a:moveTo>
                    <a:pt x="46528" y="11748"/>
                  </a:moveTo>
                  <a:lnTo>
                    <a:pt x="29064" y="0"/>
                  </a:lnTo>
                  <a:lnTo>
                    <a:pt x="0" y="5941"/>
                  </a:lnTo>
                  <a:lnTo>
                    <a:pt x="5733" y="35378"/>
                  </a:lnTo>
                  <a:lnTo>
                    <a:pt x="29064" y="17689"/>
                  </a:lnTo>
                  <a:lnTo>
                    <a:pt x="46528" y="1174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9" name="Freeform 468">
              <a:extLst>
                <a:ext uri="{FF2B5EF4-FFF2-40B4-BE49-F238E27FC236}">
                  <a16:creationId xmlns:a16="http://schemas.microsoft.com/office/drawing/2014/main" id="{50C8E865-FCB6-9036-985C-8FF918B819D1}"/>
                </a:ext>
              </a:extLst>
            </p:cNvPr>
            <p:cNvSpPr/>
            <p:nvPr/>
          </p:nvSpPr>
          <p:spPr>
            <a:xfrm>
              <a:off x="10617226" y="4762539"/>
              <a:ext cx="40795" cy="53066"/>
            </a:xfrm>
            <a:custGeom>
              <a:avLst/>
              <a:gdLst>
                <a:gd name="connsiteX0" fmla="*/ 40796 w 40795"/>
                <a:gd name="connsiteY0" fmla="*/ 29437 h 53066"/>
                <a:gd name="connsiteX1" fmla="*/ 34930 w 40795"/>
                <a:gd name="connsiteY1" fmla="*/ 0 h 53066"/>
                <a:gd name="connsiteX2" fmla="*/ 0 w 40795"/>
                <a:gd name="connsiteY2" fmla="*/ 17689 h 53066"/>
                <a:gd name="connsiteX3" fmla="*/ 17465 w 40795"/>
                <a:gd name="connsiteY3" fmla="*/ 53067 h 53066"/>
                <a:gd name="connsiteX4" fmla="*/ 40796 w 40795"/>
                <a:gd name="connsiteY4" fmla="*/ 29437 h 5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5" h="53066">
                  <a:moveTo>
                    <a:pt x="40796" y="29437"/>
                  </a:moveTo>
                  <a:lnTo>
                    <a:pt x="34930" y="0"/>
                  </a:lnTo>
                  <a:lnTo>
                    <a:pt x="0" y="17689"/>
                  </a:lnTo>
                  <a:lnTo>
                    <a:pt x="17465" y="53067"/>
                  </a:lnTo>
                  <a:lnTo>
                    <a:pt x="40796" y="2943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0" name="Freeform 469">
              <a:extLst>
                <a:ext uri="{FF2B5EF4-FFF2-40B4-BE49-F238E27FC236}">
                  <a16:creationId xmlns:a16="http://schemas.microsoft.com/office/drawing/2014/main" id="{72B2E5F8-A697-4090-194D-644254A4D820}"/>
                </a:ext>
              </a:extLst>
            </p:cNvPr>
            <p:cNvSpPr/>
            <p:nvPr/>
          </p:nvSpPr>
          <p:spPr>
            <a:xfrm>
              <a:off x="10285126" y="4644522"/>
              <a:ext cx="331833" cy="176890"/>
            </a:xfrm>
            <a:custGeom>
              <a:avLst/>
              <a:gdLst>
                <a:gd name="connsiteX0" fmla="*/ 134 w 331833"/>
                <a:gd name="connsiteY0" fmla="*/ 147454 h 176890"/>
                <a:gd name="connsiteX1" fmla="*/ 35063 w 331833"/>
                <a:gd name="connsiteY1" fmla="*/ 176891 h 176890"/>
                <a:gd name="connsiteX2" fmla="*/ 87458 w 331833"/>
                <a:gd name="connsiteY2" fmla="*/ 170949 h 176890"/>
                <a:gd name="connsiteX3" fmla="*/ 116522 w 331833"/>
                <a:gd name="connsiteY3" fmla="*/ 176891 h 176890"/>
                <a:gd name="connsiteX4" fmla="*/ 151452 w 331833"/>
                <a:gd name="connsiteY4" fmla="*/ 147454 h 176890"/>
                <a:gd name="connsiteX5" fmla="*/ 197980 w 331833"/>
                <a:gd name="connsiteY5" fmla="*/ 153395 h 176890"/>
                <a:gd name="connsiteX6" fmla="*/ 209579 w 331833"/>
                <a:gd name="connsiteY6" fmla="*/ 106134 h 176890"/>
                <a:gd name="connsiteX7" fmla="*/ 256108 w 331833"/>
                <a:gd name="connsiteY7" fmla="*/ 88445 h 176890"/>
                <a:gd name="connsiteX8" fmla="*/ 267707 w 331833"/>
                <a:gd name="connsiteY8" fmla="*/ 53067 h 176890"/>
                <a:gd name="connsiteX9" fmla="*/ 308503 w 331833"/>
                <a:gd name="connsiteY9" fmla="*/ 35378 h 176890"/>
                <a:gd name="connsiteX10" fmla="*/ 331833 w 331833"/>
                <a:gd name="connsiteY10" fmla="*/ 17689 h 176890"/>
                <a:gd name="connsiteX11" fmla="*/ 325967 w 331833"/>
                <a:gd name="connsiteY11" fmla="*/ 5941 h 176890"/>
                <a:gd name="connsiteX12" fmla="*/ 279438 w 331833"/>
                <a:gd name="connsiteY12" fmla="*/ 0 h 176890"/>
                <a:gd name="connsiteX13" fmla="*/ 250375 w 331833"/>
                <a:gd name="connsiteY13" fmla="*/ 5941 h 176890"/>
                <a:gd name="connsiteX14" fmla="*/ 215445 w 331833"/>
                <a:gd name="connsiteY14" fmla="*/ 0 h 176890"/>
                <a:gd name="connsiteX15" fmla="*/ 174649 w 331833"/>
                <a:gd name="connsiteY15" fmla="*/ 0 h 176890"/>
                <a:gd name="connsiteX16" fmla="*/ 139719 w 331833"/>
                <a:gd name="connsiteY16" fmla="*/ 17689 h 176890"/>
                <a:gd name="connsiteX17" fmla="*/ 93191 w 331833"/>
                <a:gd name="connsiteY17" fmla="*/ 35378 h 176890"/>
                <a:gd name="connsiteX18" fmla="*/ 40796 w 331833"/>
                <a:gd name="connsiteY18" fmla="*/ 41319 h 176890"/>
                <a:gd name="connsiteX19" fmla="*/ 23331 w 331833"/>
                <a:gd name="connsiteY19" fmla="*/ 76698 h 176890"/>
                <a:gd name="connsiteX20" fmla="*/ 69860 w 331833"/>
                <a:gd name="connsiteY20" fmla="*/ 82639 h 176890"/>
                <a:gd name="connsiteX21" fmla="*/ 58261 w 331833"/>
                <a:gd name="connsiteY21" fmla="*/ 100328 h 176890"/>
                <a:gd name="connsiteX22" fmla="*/ 5866 w 331833"/>
                <a:gd name="connsiteY22" fmla="*/ 106269 h 176890"/>
                <a:gd name="connsiteX23" fmla="*/ 0 w 331833"/>
                <a:gd name="connsiteY23" fmla="*/ 147589 h 1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1833" h="176890">
                  <a:moveTo>
                    <a:pt x="134" y="147454"/>
                  </a:moveTo>
                  <a:lnTo>
                    <a:pt x="35063" y="176891"/>
                  </a:lnTo>
                  <a:lnTo>
                    <a:pt x="87458" y="170949"/>
                  </a:lnTo>
                  <a:lnTo>
                    <a:pt x="116522" y="176891"/>
                  </a:lnTo>
                  <a:cubicBezTo>
                    <a:pt x="116522" y="176891"/>
                    <a:pt x="139852" y="147454"/>
                    <a:pt x="151452" y="147454"/>
                  </a:cubicBezTo>
                  <a:cubicBezTo>
                    <a:pt x="163050" y="147454"/>
                    <a:pt x="197980" y="153395"/>
                    <a:pt x="197980" y="153395"/>
                  </a:cubicBezTo>
                  <a:lnTo>
                    <a:pt x="209579" y="106134"/>
                  </a:lnTo>
                  <a:lnTo>
                    <a:pt x="256108" y="88445"/>
                  </a:lnTo>
                  <a:lnTo>
                    <a:pt x="267707" y="53067"/>
                  </a:lnTo>
                  <a:lnTo>
                    <a:pt x="308503" y="35378"/>
                  </a:lnTo>
                  <a:lnTo>
                    <a:pt x="331833" y="17689"/>
                  </a:lnTo>
                  <a:lnTo>
                    <a:pt x="325967" y="5941"/>
                  </a:lnTo>
                  <a:lnTo>
                    <a:pt x="279438" y="0"/>
                  </a:lnTo>
                  <a:lnTo>
                    <a:pt x="250375" y="5941"/>
                  </a:lnTo>
                  <a:lnTo>
                    <a:pt x="215445" y="0"/>
                  </a:lnTo>
                  <a:lnTo>
                    <a:pt x="174649" y="0"/>
                  </a:lnTo>
                  <a:lnTo>
                    <a:pt x="139719" y="17689"/>
                  </a:lnTo>
                  <a:lnTo>
                    <a:pt x="93191" y="35378"/>
                  </a:lnTo>
                  <a:lnTo>
                    <a:pt x="40796" y="41319"/>
                  </a:lnTo>
                  <a:lnTo>
                    <a:pt x="23331" y="76698"/>
                  </a:lnTo>
                  <a:lnTo>
                    <a:pt x="69860" y="82639"/>
                  </a:lnTo>
                  <a:lnTo>
                    <a:pt x="58261" y="100328"/>
                  </a:lnTo>
                  <a:lnTo>
                    <a:pt x="5866" y="106269"/>
                  </a:lnTo>
                  <a:lnTo>
                    <a:pt x="0" y="1475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1" name="Freeform 470">
              <a:extLst>
                <a:ext uri="{FF2B5EF4-FFF2-40B4-BE49-F238E27FC236}">
                  <a16:creationId xmlns:a16="http://schemas.microsoft.com/office/drawing/2014/main" id="{4E88B45D-B59A-7554-F737-47C389B93228}"/>
                </a:ext>
              </a:extLst>
            </p:cNvPr>
            <p:cNvSpPr/>
            <p:nvPr/>
          </p:nvSpPr>
          <p:spPr>
            <a:xfrm>
              <a:off x="10529901" y="5458488"/>
              <a:ext cx="58260" cy="64949"/>
            </a:xfrm>
            <a:custGeom>
              <a:avLst/>
              <a:gdLst>
                <a:gd name="connsiteX0" fmla="*/ 58261 w 58260"/>
                <a:gd name="connsiteY0" fmla="*/ 23630 h 64949"/>
                <a:gd name="connsiteX1" fmla="*/ 40796 w 58260"/>
                <a:gd name="connsiteY1" fmla="*/ 0 h 64949"/>
                <a:gd name="connsiteX2" fmla="*/ 5866 w 58260"/>
                <a:gd name="connsiteY2" fmla="*/ 23630 h 64949"/>
                <a:gd name="connsiteX3" fmla="*/ 0 w 58260"/>
                <a:gd name="connsiteY3" fmla="*/ 64950 h 64949"/>
                <a:gd name="connsiteX4" fmla="*/ 29064 w 58260"/>
                <a:gd name="connsiteY4" fmla="*/ 41319 h 64949"/>
                <a:gd name="connsiteX5" fmla="*/ 58261 w 58260"/>
                <a:gd name="connsiteY5" fmla="*/ 23630 h 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260" h="64949">
                  <a:moveTo>
                    <a:pt x="58261" y="23630"/>
                  </a:moveTo>
                  <a:lnTo>
                    <a:pt x="40796" y="0"/>
                  </a:lnTo>
                  <a:lnTo>
                    <a:pt x="5866" y="23630"/>
                  </a:lnTo>
                  <a:lnTo>
                    <a:pt x="0" y="64950"/>
                  </a:lnTo>
                  <a:lnTo>
                    <a:pt x="29064" y="41319"/>
                  </a:lnTo>
                  <a:lnTo>
                    <a:pt x="58261" y="2363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2" name="Freeform 471">
              <a:extLst>
                <a:ext uri="{FF2B5EF4-FFF2-40B4-BE49-F238E27FC236}">
                  <a16:creationId xmlns:a16="http://schemas.microsoft.com/office/drawing/2014/main" id="{9073C17C-0F4E-B2D5-3448-175598A07E13}"/>
                </a:ext>
              </a:extLst>
            </p:cNvPr>
            <p:cNvSpPr/>
            <p:nvPr/>
          </p:nvSpPr>
          <p:spPr>
            <a:xfrm>
              <a:off x="10430845" y="5594195"/>
              <a:ext cx="69992" cy="53066"/>
            </a:xfrm>
            <a:custGeom>
              <a:avLst/>
              <a:gdLst>
                <a:gd name="connsiteX0" fmla="*/ 64127 w 69992"/>
                <a:gd name="connsiteY0" fmla="*/ 5806 h 53066"/>
                <a:gd name="connsiteX1" fmla="*/ 23331 w 69992"/>
                <a:gd name="connsiteY1" fmla="*/ 0 h 53066"/>
                <a:gd name="connsiteX2" fmla="*/ 5866 w 69992"/>
                <a:gd name="connsiteY2" fmla="*/ 23495 h 53066"/>
                <a:gd name="connsiteX3" fmla="*/ 0 w 69992"/>
                <a:gd name="connsiteY3" fmla="*/ 47126 h 53066"/>
                <a:gd name="connsiteX4" fmla="*/ 11732 w 69992"/>
                <a:gd name="connsiteY4" fmla="*/ 53067 h 53066"/>
                <a:gd name="connsiteX5" fmla="*/ 40796 w 69992"/>
                <a:gd name="connsiteY5" fmla="*/ 41184 h 53066"/>
                <a:gd name="connsiteX6" fmla="*/ 69993 w 69992"/>
                <a:gd name="connsiteY6" fmla="*/ 23495 h 53066"/>
                <a:gd name="connsiteX7" fmla="*/ 64127 w 69992"/>
                <a:gd name="connsiteY7" fmla="*/ 5806 h 5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92" h="53066">
                  <a:moveTo>
                    <a:pt x="64127" y="5806"/>
                  </a:moveTo>
                  <a:lnTo>
                    <a:pt x="23331" y="0"/>
                  </a:lnTo>
                  <a:lnTo>
                    <a:pt x="5866" y="23495"/>
                  </a:lnTo>
                  <a:lnTo>
                    <a:pt x="0" y="47126"/>
                  </a:lnTo>
                  <a:lnTo>
                    <a:pt x="11732" y="53067"/>
                  </a:lnTo>
                  <a:lnTo>
                    <a:pt x="40796" y="41184"/>
                  </a:lnTo>
                  <a:lnTo>
                    <a:pt x="69993" y="23495"/>
                  </a:lnTo>
                  <a:lnTo>
                    <a:pt x="64127" y="5806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3" name="Freeform 472">
              <a:extLst>
                <a:ext uri="{FF2B5EF4-FFF2-40B4-BE49-F238E27FC236}">
                  <a16:creationId xmlns:a16="http://schemas.microsoft.com/office/drawing/2014/main" id="{6B91398B-207A-9C31-C684-DBFBCEE26695}"/>
                </a:ext>
              </a:extLst>
            </p:cNvPr>
            <p:cNvSpPr/>
            <p:nvPr/>
          </p:nvSpPr>
          <p:spPr>
            <a:xfrm>
              <a:off x="10524035" y="5564623"/>
              <a:ext cx="29197" cy="47261"/>
            </a:xfrm>
            <a:custGeom>
              <a:avLst/>
              <a:gdLst>
                <a:gd name="connsiteX0" fmla="*/ 17465 w 29197"/>
                <a:gd name="connsiteY0" fmla="*/ 47261 h 47261"/>
                <a:gd name="connsiteX1" fmla="*/ 29197 w 29197"/>
                <a:gd name="connsiteY1" fmla="*/ 29572 h 47261"/>
                <a:gd name="connsiteX2" fmla="*/ 17465 w 29197"/>
                <a:gd name="connsiteY2" fmla="*/ 0 h 47261"/>
                <a:gd name="connsiteX3" fmla="*/ 0 w 29197"/>
                <a:gd name="connsiteY3" fmla="*/ 23630 h 47261"/>
                <a:gd name="connsiteX4" fmla="*/ 17465 w 29197"/>
                <a:gd name="connsiteY4" fmla="*/ 47261 h 4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" h="47261">
                  <a:moveTo>
                    <a:pt x="17465" y="47261"/>
                  </a:moveTo>
                  <a:lnTo>
                    <a:pt x="29197" y="29572"/>
                  </a:lnTo>
                  <a:lnTo>
                    <a:pt x="17465" y="0"/>
                  </a:lnTo>
                  <a:lnTo>
                    <a:pt x="0" y="23630"/>
                  </a:lnTo>
                  <a:lnTo>
                    <a:pt x="17465" y="47261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4" name="Freeform 473">
              <a:extLst>
                <a:ext uri="{FF2B5EF4-FFF2-40B4-BE49-F238E27FC236}">
                  <a16:creationId xmlns:a16="http://schemas.microsoft.com/office/drawing/2014/main" id="{997492CB-5787-744C-E526-B1AEF345DAAA}"/>
                </a:ext>
              </a:extLst>
            </p:cNvPr>
            <p:cNvSpPr/>
            <p:nvPr/>
          </p:nvSpPr>
          <p:spPr>
            <a:xfrm>
              <a:off x="10617226" y="5523303"/>
              <a:ext cx="81591" cy="118017"/>
            </a:xfrm>
            <a:custGeom>
              <a:avLst/>
              <a:gdLst>
                <a:gd name="connsiteX0" fmla="*/ 0 w 81591"/>
                <a:gd name="connsiteY0" fmla="*/ 106270 h 118017"/>
                <a:gd name="connsiteX1" fmla="*/ 23331 w 81591"/>
                <a:gd name="connsiteY1" fmla="*/ 118017 h 118017"/>
                <a:gd name="connsiteX2" fmla="*/ 69860 w 81591"/>
                <a:gd name="connsiteY2" fmla="*/ 112076 h 118017"/>
                <a:gd name="connsiteX3" fmla="*/ 75726 w 81591"/>
                <a:gd name="connsiteY3" fmla="*/ 88445 h 118017"/>
                <a:gd name="connsiteX4" fmla="*/ 81592 w 81591"/>
                <a:gd name="connsiteY4" fmla="*/ 47126 h 118017"/>
                <a:gd name="connsiteX5" fmla="*/ 81592 w 81591"/>
                <a:gd name="connsiteY5" fmla="*/ 11748 h 118017"/>
                <a:gd name="connsiteX6" fmla="*/ 52528 w 81591"/>
                <a:gd name="connsiteY6" fmla="*/ 0 h 118017"/>
                <a:gd name="connsiteX7" fmla="*/ 23464 w 81591"/>
                <a:gd name="connsiteY7" fmla="*/ 11748 h 118017"/>
                <a:gd name="connsiteX8" fmla="*/ 23464 w 81591"/>
                <a:gd name="connsiteY8" fmla="*/ 47126 h 118017"/>
                <a:gd name="connsiteX9" fmla="*/ 29331 w 81591"/>
                <a:gd name="connsiteY9" fmla="*/ 76563 h 118017"/>
                <a:gd name="connsiteX10" fmla="*/ 266 w 81591"/>
                <a:gd name="connsiteY10" fmla="*/ 105999 h 11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591" h="118017">
                  <a:moveTo>
                    <a:pt x="0" y="106270"/>
                  </a:moveTo>
                  <a:lnTo>
                    <a:pt x="23331" y="118017"/>
                  </a:lnTo>
                  <a:lnTo>
                    <a:pt x="69860" y="112076"/>
                  </a:lnTo>
                  <a:lnTo>
                    <a:pt x="75726" y="88445"/>
                  </a:lnTo>
                  <a:lnTo>
                    <a:pt x="81592" y="47126"/>
                  </a:lnTo>
                  <a:lnTo>
                    <a:pt x="81592" y="11748"/>
                  </a:lnTo>
                  <a:lnTo>
                    <a:pt x="52528" y="0"/>
                  </a:lnTo>
                  <a:lnTo>
                    <a:pt x="23464" y="11748"/>
                  </a:lnTo>
                  <a:cubicBezTo>
                    <a:pt x="23464" y="11748"/>
                    <a:pt x="11866" y="47126"/>
                    <a:pt x="23464" y="47126"/>
                  </a:cubicBezTo>
                  <a:cubicBezTo>
                    <a:pt x="35063" y="47126"/>
                    <a:pt x="29331" y="76563"/>
                    <a:pt x="29331" y="76563"/>
                  </a:cubicBezTo>
                  <a:lnTo>
                    <a:pt x="266" y="10599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5" name="Freeform 474">
              <a:extLst>
                <a:ext uri="{FF2B5EF4-FFF2-40B4-BE49-F238E27FC236}">
                  <a16:creationId xmlns:a16="http://schemas.microsoft.com/office/drawing/2014/main" id="{D2AC2FDD-D077-A4B8-A955-A9715645B78E}"/>
                </a:ext>
              </a:extLst>
            </p:cNvPr>
            <p:cNvSpPr/>
            <p:nvPr/>
          </p:nvSpPr>
          <p:spPr>
            <a:xfrm>
              <a:off x="7781246" y="3217111"/>
              <a:ext cx="384227" cy="495428"/>
            </a:xfrm>
            <a:custGeom>
              <a:avLst/>
              <a:gdLst>
                <a:gd name="connsiteX0" fmla="*/ 70393 w 384227"/>
                <a:gd name="connsiteY0" fmla="*/ 485301 h 495428"/>
                <a:gd name="connsiteX1" fmla="*/ 110522 w 384227"/>
                <a:gd name="connsiteY1" fmla="*/ 495428 h 495428"/>
                <a:gd name="connsiteX2" fmla="*/ 128120 w 384227"/>
                <a:gd name="connsiteY2" fmla="*/ 471933 h 495428"/>
                <a:gd name="connsiteX3" fmla="*/ 139719 w 384227"/>
                <a:gd name="connsiteY3" fmla="*/ 430613 h 495428"/>
                <a:gd name="connsiteX4" fmla="*/ 163050 w 384227"/>
                <a:gd name="connsiteY4" fmla="*/ 377546 h 495428"/>
                <a:gd name="connsiteX5" fmla="*/ 203713 w 384227"/>
                <a:gd name="connsiteY5" fmla="*/ 347975 h 495428"/>
                <a:gd name="connsiteX6" fmla="*/ 209579 w 384227"/>
                <a:gd name="connsiteY6" fmla="*/ 377546 h 495428"/>
                <a:gd name="connsiteX7" fmla="*/ 232910 w 384227"/>
                <a:gd name="connsiteY7" fmla="*/ 383353 h 495428"/>
                <a:gd name="connsiteX8" fmla="*/ 256241 w 384227"/>
                <a:gd name="connsiteY8" fmla="*/ 377546 h 495428"/>
                <a:gd name="connsiteX9" fmla="*/ 227044 w 384227"/>
                <a:gd name="connsiteY9" fmla="*/ 359857 h 495428"/>
                <a:gd name="connsiteX10" fmla="*/ 238642 w 384227"/>
                <a:gd name="connsiteY10" fmla="*/ 342168 h 495428"/>
                <a:gd name="connsiteX11" fmla="*/ 279438 w 384227"/>
                <a:gd name="connsiteY11" fmla="*/ 342168 h 495428"/>
                <a:gd name="connsiteX12" fmla="*/ 273706 w 384227"/>
                <a:gd name="connsiteY12" fmla="*/ 300849 h 495428"/>
                <a:gd name="connsiteX13" fmla="*/ 302769 w 384227"/>
                <a:gd name="connsiteY13" fmla="*/ 300849 h 495428"/>
                <a:gd name="connsiteX14" fmla="*/ 314368 w 384227"/>
                <a:gd name="connsiteY14" fmla="*/ 247782 h 495428"/>
                <a:gd name="connsiteX15" fmla="*/ 343565 w 384227"/>
                <a:gd name="connsiteY15" fmla="*/ 235899 h 495428"/>
                <a:gd name="connsiteX16" fmla="*/ 337699 w 384227"/>
                <a:gd name="connsiteY16" fmla="*/ 171084 h 495428"/>
                <a:gd name="connsiteX17" fmla="*/ 372629 w 384227"/>
                <a:gd name="connsiteY17" fmla="*/ 171084 h 495428"/>
                <a:gd name="connsiteX18" fmla="*/ 378495 w 384227"/>
                <a:gd name="connsiteY18" fmla="*/ 123958 h 495428"/>
                <a:gd name="connsiteX19" fmla="*/ 384228 w 384227"/>
                <a:gd name="connsiteY19" fmla="*/ 76697 h 495428"/>
                <a:gd name="connsiteX20" fmla="*/ 361030 w 384227"/>
                <a:gd name="connsiteY20" fmla="*/ 53067 h 495428"/>
                <a:gd name="connsiteX21" fmla="*/ 361030 w 384227"/>
                <a:gd name="connsiteY21" fmla="*/ 23630 h 495428"/>
                <a:gd name="connsiteX22" fmla="*/ 337699 w 384227"/>
                <a:gd name="connsiteY22" fmla="*/ 17689 h 495428"/>
                <a:gd name="connsiteX23" fmla="*/ 308635 w 384227"/>
                <a:gd name="connsiteY23" fmla="*/ 23630 h 495428"/>
                <a:gd name="connsiteX24" fmla="*/ 296903 w 384227"/>
                <a:gd name="connsiteY24" fmla="*/ 47261 h 495428"/>
                <a:gd name="connsiteX25" fmla="*/ 267840 w 384227"/>
                <a:gd name="connsiteY25" fmla="*/ 17689 h 495428"/>
                <a:gd name="connsiteX26" fmla="*/ 232910 w 384227"/>
                <a:gd name="connsiteY26" fmla="*/ 0 h 495428"/>
                <a:gd name="connsiteX27" fmla="*/ 203713 w 384227"/>
                <a:gd name="connsiteY27" fmla="*/ 29572 h 495428"/>
                <a:gd name="connsiteX28" fmla="*/ 186248 w 384227"/>
                <a:gd name="connsiteY28" fmla="*/ 53067 h 495428"/>
                <a:gd name="connsiteX29" fmla="*/ 203713 w 384227"/>
                <a:gd name="connsiteY29" fmla="*/ 82639 h 495428"/>
                <a:gd name="connsiteX30" fmla="*/ 186248 w 384227"/>
                <a:gd name="connsiteY30" fmla="*/ 129764 h 495428"/>
                <a:gd name="connsiteX31" fmla="*/ 151318 w 384227"/>
                <a:gd name="connsiteY31" fmla="*/ 171084 h 495428"/>
                <a:gd name="connsiteX32" fmla="*/ 104789 w 384227"/>
                <a:gd name="connsiteY32" fmla="*/ 182832 h 495428"/>
                <a:gd name="connsiteX33" fmla="*/ 75592 w 384227"/>
                <a:gd name="connsiteY33" fmla="*/ 224151 h 495428"/>
                <a:gd name="connsiteX34" fmla="*/ 52395 w 384227"/>
                <a:gd name="connsiteY34" fmla="*/ 271412 h 495428"/>
                <a:gd name="connsiteX35" fmla="*/ 81458 w 384227"/>
                <a:gd name="connsiteY35" fmla="*/ 312596 h 495428"/>
                <a:gd name="connsiteX36" fmla="*/ 58127 w 384227"/>
                <a:gd name="connsiteY36" fmla="*/ 347975 h 495428"/>
                <a:gd name="connsiteX37" fmla="*/ 46529 w 384227"/>
                <a:gd name="connsiteY37" fmla="*/ 371605 h 495428"/>
                <a:gd name="connsiteX38" fmla="*/ 34930 w 384227"/>
                <a:gd name="connsiteY38" fmla="*/ 342168 h 495428"/>
                <a:gd name="connsiteX39" fmla="*/ 0 w 384227"/>
                <a:gd name="connsiteY39" fmla="*/ 353916 h 495428"/>
                <a:gd name="connsiteX40" fmla="*/ 5733 w 384227"/>
                <a:gd name="connsiteY40" fmla="*/ 383353 h 495428"/>
                <a:gd name="connsiteX41" fmla="*/ 11599 w 384227"/>
                <a:gd name="connsiteY41" fmla="*/ 424672 h 495428"/>
                <a:gd name="connsiteX42" fmla="*/ 34930 w 384227"/>
                <a:gd name="connsiteY42" fmla="*/ 448303 h 495428"/>
                <a:gd name="connsiteX43" fmla="*/ 38263 w 384227"/>
                <a:gd name="connsiteY43" fmla="*/ 465181 h 495428"/>
                <a:gd name="connsiteX44" fmla="*/ 61994 w 384227"/>
                <a:gd name="connsiteY44" fmla="*/ 482195 h 495428"/>
                <a:gd name="connsiteX45" fmla="*/ 70393 w 384227"/>
                <a:gd name="connsiteY45" fmla="*/ 485301 h 495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84227" h="495428">
                  <a:moveTo>
                    <a:pt x="70393" y="485301"/>
                  </a:moveTo>
                  <a:lnTo>
                    <a:pt x="110522" y="495428"/>
                  </a:lnTo>
                  <a:lnTo>
                    <a:pt x="128120" y="471933"/>
                  </a:lnTo>
                  <a:lnTo>
                    <a:pt x="139719" y="430613"/>
                  </a:lnTo>
                  <a:lnTo>
                    <a:pt x="163050" y="377546"/>
                  </a:lnTo>
                  <a:lnTo>
                    <a:pt x="203713" y="347975"/>
                  </a:lnTo>
                  <a:lnTo>
                    <a:pt x="209579" y="377546"/>
                  </a:lnTo>
                  <a:lnTo>
                    <a:pt x="232910" y="383353"/>
                  </a:lnTo>
                  <a:lnTo>
                    <a:pt x="256241" y="377546"/>
                  </a:lnTo>
                  <a:lnTo>
                    <a:pt x="227044" y="359857"/>
                  </a:lnTo>
                  <a:lnTo>
                    <a:pt x="238642" y="342168"/>
                  </a:lnTo>
                  <a:lnTo>
                    <a:pt x="279438" y="342168"/>
                  </a:lnTo>
                  <a:lnTo>
                    <a:pt x="273706" y="300849"/>
                  </a:lnTo>
                  <a:lnTo>
                    <a:pt x="302769" y="300849"/>
                  </a:lnTo>
                  <a:lnTo>
                    <a:pt x="314368" y="247782"/>
                  </a:lnTo>
                  <a:lnTo>
                    <a:pt x="343565" y="235899"/>
                  </a:lnTo>
                  <a:lnTo>
                    <a:pt x="337699" y="171084"/>
                  </a:lnTo>
                  <a:lnTo>
                    <a:pt x="372629" y="171084"/>
                  </a:lnTo>
                  <a:lnTo>
                    <a:pt x="378495" y="123958"/>
                  </a:lnTo>
                  <a:lnTo>
                    <a:pt x="384228" y="76697"/>
                  </a:lnTo>
                  <a:lnTo>
                    <a:pt x="361030" y="53067"/>
                  </a:lnTo>
                  <a:lnTo>
                    <a:pt x="361030" y="23630"/>
                  </a:lnTo>
                  <a:lnTo>
                    <a:pt x="337699" y="17689"/>
                  </a:lnTo>
                  <a:lnTo>
                    <a:pt x="308635" y="23630"/>
                  </a:lnTo>
                  <a:lnTo>
                    <a:pt x="296903" y="47261"/>
                  </a:lnTo>
                  <a:lnTo>
                    <a:pt x="267840" y="17689"/>
                  </a:lnTo>
                  <a:lnTo>
                    <a:pt x="232910" y="0"/>
                  </a:lnTo>
                  <a:lnTo>
                    <a:pt x="203713" y="29572"/>
                  </a:lnTo>
                  <a:lnTo>
                    <a:pt x="186248" y="53067"/>
                  </a:lnTo>
                  <a:lnTo>
                    <a:pt x="203713" y="82639"/>
                  </a:lnTo>
                  <a:lnTo>
                    <a:pt x="186248" y="129764"/>
                  </a:lnTo>
                  <a:lnTo>
                    <a:pt x="151318" y="171084"/>
                  </a:lnTo>
                  <a:lnTo>
                    <a:pt x="104789" y="182832"/>
                  </a:lnTo>
                  <a:lnTo>
                    <a:pt x="75592" y="224151"/>
                  </a:lnTo>
                  <a:lnTo>
                    <a:pt x="52395" y="271412"/>
                  </a:lnTo>
                  <a:lnTo>
                    <a:pt x="81458" y="312596"/>
                  </a:lnTo>
                  <a:lnTo>
                    <a:pt x="58127" y="347975"/>
                  </a:lnTo>
                  <a:lnTo>
                    <a:pt x="46529" y="371605"/>
                  </a:lnTo>
                  <a:lnTo>
                    <a:pt x="34930" y="342168"/>
                  </a:lnTo>
                  <a:lnTo>
                    <a:pt x="0" y="353916"/>
                  </a:lnTo>
                  <a:lnTo>
                    <a:pt x="5733" y="383353"/>
                  </a:lnTo>
                  <a:lnTo>
                    <a:pt x="11599" y="424672"/>
                  </a:lnTo>
                  <a:lnTo>
                    <a:pt x="34930" y="448303"/>
                  </a:lnTo>
                  <a:lnTo>
                    <a:pt x="38263" y="465181"/>
                  </a:lnTo>
                  <a:lnTo>
                    <a:pt x="61994" y="482195"/>
                  </a:lnTo>
                  <a:lnTo>
                    <a:pt x="70393" y="485301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6" name="Freeform 475">
              <a:extLst>
                <a:ext uri="{FF2B5EF4-FFF2-40B4-BE49-F238E27FC236}">
                  <a16:creationId xmlns:a16="http://schemas.microsoft.com/office/drawing/2014/main" id="{D775333C-D7B5-2FCB-3E7B-50F33B23B54E}"/>
                </a:ext>
              </a:extLst>
            </p:cNvPr>
            <p:cNvSpPr/>
            <p:nvPr/>
          </p:nvSpPr>
          <p:spPr>
            <a:xfrm>
              <a:off x="7763648" y="3712539"/>
              <a:ext cx="157317" cy="153395"/>
            </a:xfrm>
            <a:custGeom>
              <a:avLst/>
              <a:gdLst>
                <a:gd name="connsiteX0" fmla="*/ 75726 w 157317"/>
                <a:gd name="connsiteY0" fmla="*/ 153395 h 153395"/>
                <a:gd name="connsiteX1" fmla="*/ 104923 w 157317"/>
                <a:gd name="connsiteY1" fmla="*/ 141647 h 153395"/>
                <a:gd name="connsiteX2" fmla="*/ 110655 w 157317"/>
                <a:gd name="connsiteY2" fmla="*/ 118017 h 153395"/>
                <a:gd name="connsiteX3" fmla="*/ 122388 w 157317"/>
                <a:gd name="connsiteY3" fmla="*/ 82639 h 153395"/>
                <a:gd name="connsiteX4" fmla="*/ 133986 w 157317"/>
                <a:gd name="connsiteY4" fmla="*/ 82639 h 153395"/>
                <a:gd name="connsiteX5" fmla="*/ 151451 w 157317"/>
                <a:gd name="connsiteY5" fmla="*/ 59009 h 153395"/>
                <a:gd name="connsiteX6" fmla="*/ 157317 w 157317"/>
                <a:gd name="connsiteY6" fmla="*/ 41319 h 153395"/>
                <a:gd name="connsiteX7" fmla="*/ 128120 w 157317"/>
                <a:gd name="connsiteY7" fmla="*/ 23631 h 153395"/>
                <a:gd name="connsiteX8" fmla="*/ 93190 w 157317"/>
                <a:gd name="connsiteY8" fmla="*/ 17689 h 153395"/>
                <a:gd name="connsiteX9" fmla="*/ 69993 w 157317"/>
                <a:gd name="connsiteY9" fmla="*/ 5941 h 153395"/>
                <a:gd name="connsiteX10" fmla="*/ 40796 w 157317"/>
                <a:gd name="connsiteY10" fmla="*/ 0 h 153395"/>
                <a:gd name="connsiteX11" fmla="*/ 29197 w 157317"/>
                <a:gd name="connsiteY11" fmla="*/ 29572 h 153395"/>
                <a:gd name="connsiteX12" fmla="*/ 5866 w 157317"/>
                <a:gd name="connsiteY12" fmla="*/ 47261 h 153395"/>
                <a:gd name="connsiteX13" fmla="*/ 5866 w 157317"/>
                <a:gd name="connsiteY13" fmla="*/ 70891 h 153395"/>
                <a:gd name="connsiteX14" fmla="*/ 0 w 157317"/>
                <a:gd name="connsiteY14" fmla="*/ 123959 h 153395"/>
                <a:gd name="connsiteX15" fmla="*/ 40796 w 157317"/>
                <a:gd name="connsiteY15" fmla="*/ 153395 h 153395"/>
                <a:gd name="connsiteX16" fmla="*/ 75726 w 157317"/>
                <a:gd name="connsiteY16" fmla="*/ 153395 h 153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7317" h="153395">
                  <a:moveTo>
                    <a:pt x="75726" y="153395"/>
                  </a:moveTo>
                  <a:lnTo>
                    <a:pt x="104923" y="141647"/>
                  </a:lnTo>
                  <a:lnTo>
                    <a:pt x="110655" y="118017"/>
                  </a:lnTo>
                  <a:lnTo>
                    <a:pt x="122388" y="82639"/>
                  </a:lnTo>
                  <a:lnTo>
                    <a:pt x="133986" y="82639"/>
                  </a:lnTo>
                  <a:lnTo>
                    <a:pt x="151451" y="59009"/>
                  </a:lnTo>
                  <a:lnTo>
                    <a:pt x="157317" y="41319"/>
                  </a:lnTo>
                  <a:lnTo>
                    <a:pt x="128120" y="23631"/>
                  </a:lnTo>
                  <a:lnTo>
                    <a:pt x="93190" y="17689"/>
                  </a:lnTo>
                  <a:lnTo>
                    <a:pt x="69993" y="5941"/>
                  </a:lnTo>
                  <a:lnTo>
                    <a:pt x="40796" y="0"/>
                  </a:lnTo>
                  <a:lnTo>
                    <a:pt x="29197" y="29572"/>
                  </a:lnTo>
                  <a:lnTo>
                    <a:pt x="5866" y="47261"/>
                  </a:lnTo>
                  <a:lnTo>
                    <a:pt x="5866" y="70891"/>
                  </a:lnTo>
                  <a:lnTo>
                    <a:pt x="0" y="123959"/>
                  </a:lnTo>
                  <a:lnTo>
                    <a:pt x="40796" y="153395"/>
                  </a:lnTo>
                  <a:lnTo>
                    <a:pt x="75726" y="153395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7" name="Freeform 476">
              <a:extLst>
                <a:ext uri="{FF2B5EF4-FFF2-40B4-BE49-F238E27FC236}">
                  <a16:creationId xmlns:a16="http://schemas.microsoft.com/office/drawing/2014/main" id="{8466AD84-F93A-D433-8AFB-9AA5E5C73523}"/>
                </a:ext>
              </a:extLst>
            </p:cNvPr>
            <p:cNvSpPr/>
            <p:nvPr/>
          </p:nvSpPr>
          <p:spPr>
            <a:xfrm>
              <a:off x="7577400" y="3712539"/>
              <a:ext cx="128120" cy="218345"/>
            </a:xfrm>
            <a:custGeom>
              <a:avLst/>
              <a:gdLst>
                <a:gd name="connsiteX0" fmla="*/ 17465 w 128120"/>
                <a:gd name="connsiteY0" fmla="*/ 141647 h 218345"/>
                <a:gd name="connsiteX1" fmla="*/ 40663 w 128120"/>
                <a:gd name="connsiteY1" fmla="*/ 159337 h 218345"/>
                <a:gd name="connsiteX2" fmla="*/ 34930 w 128120"/>
                <a:gd name="connsiteY2" fmla="*/ 194715 h 218345"/>
                <a:gd name="connsiteX3" fmla="*/ 75726 w 128120"/>
                <a:gd name="connsiteY3" fmla="*/ 218345 h 218345"/>
                <a:gd name="connsiteX4" fmla="*/ 81458 w 128120"/>
                <a:gd name="connsiteY4" fmla="*/ 188773 h 218345"/>
                <a:gd name="connsiteX5" fmla="*/ 63993 w 128120"/>
                <a:gd name="connsiteY5" fmla="*/ 165143 h 218345"/>
                <a:gd name="connsiteX6" fmla="*/ 69860 w 128120"/>
                <a:gd name="connsiteY6" fmla="*/ 135706 h 218345"/>
                <a:gd name="connsiteX7" fmla="*/ 110655 w 128120"/>
                <a:gd name="connsiteY7" fmla="*/ 147454 h 218345"/>
                <a:gd name="connsiteX8" fmla="*/ 128120 w 128120"/>
                <a:gd name="connsiteY8" fmla="*/ 100328 h 218345"/>
                <a:gd name="connsiteX9" fmla="*/ 110655 w 128120"/>
                <a:gd name="connsiteY9" fmla="*/ 70891 h 218345"/>
                <a:gd name="connsiteX10" fmla="*/ 110655 w 128120"/>
                <a:gd name="connsiteY10" fmla="*/ 29572 h 218345"/>
                <a:gd name="connsiteX11" fmla="*/ 81458 w 128120"/>
                <a:gd name="connsiteY11" fmla="*/ 5941 h 218345"/>
                <a:gd name="connsiteX12" fmla="*/ 40663 w 128120"/>
                <a:gd name="connsiteY12" fmla="*/ 0 h 218345"/>
                <a:gd name="connsiteX13" fmla="*/ 23198 w 128120"/>
                <a:gd name="connsiteY13" fmla="*/ 17689 h 218345"/>
                <a:gd name="connsiteX14" fmla="*/ 29064 w 128120"/>
                <a:gd name="connsiteY14" fmla="*/ 53202 h 218345"/>
                <a:gd name="connsiteX15" fmla="*/ 0 w 128120"/>
                <a:gd name="connsiteY15" fmla="*/ 106269 h 218345"/>
                <a:gd name="connsiteX16" fmla="*/ 17465 w 128120"/>
                <a:gd name="connsiteY16" fmla="*/ 141647 h 21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8120" h="218345">
                  <a:moveTo>
                    <a:pt x="17465" y="141647"/>
                  </a:moveTo>
                  <a:lnTo>
                    <a:pt x="40663" y="159337"/>
                  </a:lnTo>
                  <a:lnTo>
                    <a:pt x="34930" y="194715"/>
                  </a:lnTo>
                  <a:lnTo>
                    <a:pt x="75726" y="218345"/>
                  </a:lnTo>
                  <a:lnTo>
                    <a:pt x="81458" y="188773"/>
                  </a:lnTo>
                  <a:lnTo>
                    <a:pt x="63993" y="165143"/>
                  </a:lnTo>
                  <a:lnTo>
                    <a:pt x="69860" y="135706"/>
                  </a:lnTo>
                  <a:lnTo>
                    <a:pt x="110655" y="147454"/>
                  </a:lnTo>
                  <a:lnTo>
                    <a:pt x="128120" y="100328"/>
                  </a:lnTo>
                  <a:lnTo>
                    <a:pt x="110655" y="70891"/>
                  </a:lnTo>
                  <a:lnTo>
                    <a:pt x="110655" y="29572"/>
                  </a:lnTo>
                  <a:lnTo>
                    <a:pt x="81458" y="5941"/>
                  </a:lnTo>
                  <a:lnTo>
                    <a:pt x="40663" y="0"/>
                  </a:lnTo>
                  <a:lnTo>
                    <a:pt x="23198" y="17689"/>
                  </a:lnTo>
                  <a:lnTo>
                    <a:pt x="29064" y="53202"/>
                  </a:lnTo>
                  <a:lnTo>
                    <a:pt x="0" y="106269"/>
                  </a:lnTo>
                  <a:lnTo>
                    <a:pt x="17465" y="14164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8" name="Freeform 477">
              <a:extLst>
                <a:ext uri="{FF2B5EF4-FFF2-40B4-BE49-F238E27FC236}">
                  <a16:creationId xmlns:a16="http://schemas.microsoft.com/office/drawing/2014/main" id="{FB4A67E1-E7B2-D637-741A-ACDE0886F4E3}"/>
                </a:ext>
              </a:extLst>
            </p:cNvPr>
            <p:cNvSpPr/>
            <p:nvPr/>
          </p:nvSpPr>
          <p:spPr>
            <a:xfrm>
              <a:off x="7402618" y="3871875"/>
              <a:ext cx="186381" cy="347974"/>
            </a:xfrm>
            <a:custGeom>
              <a:avLst/>
              <a:gdLst>
                <a:gd name="connsiteX0" fmla="*/ 110655 w 186381"/>
                <a:gd name="connsiteY0" fmla="*/ 171084 h 347974"/>
                <a:gd name="connsiteX1" fmla="*/ 163050 w 186381"/>
                <a:gd name="connsiteY1" fmla="*/ 206462 h 347974"/>
                <a:gd name="connsiteX2" fmla="*/ 180515 w 186381"/>
                <a:gd name="connsiteY2" fmla="*/ 194580 h 347974"/>
                <a:gd name="connsiteX3" fmla="*/ 168916 w 186381"/>
                <a:gd name="connsiteY3" fmla="*/ 153260 h 347974"/>
                <a:gd name="connsiteX4" fmla="*/ 168916 w 186381"/>
                <a:gd name="connsiteY4" fmla="*/ 106134 h 347974"/>
                <a:gd name="connsiteX5" fmla="*/ 186381 w 186381"/>
                <a:gd name="connsiteY5" fmla="*/ 76698 h 347974"/>
                <a:gd name="connsiteX6" fmla="*/ 163050 w 186381"/>
                <a:gd name="connsiteY6" fmla="*/ 29437 h 347974"/>
                <a:gd name="connsiteX7" fmla="*/ 133986 w 186381"/>
                <a:gd name="connsiteY7" fmla="*/ 0 h 347974"/>
                <a:gd name="connsiteX8" fmla="*/ 116521 w 186381"/>
                <a:gd name="connsiteY8" fmla="*/ 47126 h 347974"/>
                <a:gd name="connsiteX9" fmla="*/ 87458 w 186381"/>
                <a:gd name="connsiteY9" fmla="*/ 53067 h 347974"/>
                <a:gd name="connsiteX10" fmla="*/ 93190 w 186381"/>
                <a:gd name="connsiteY10" fmla="*/ 112076 h 347974"/>
                <a:gd name="connsiteX11" fmla="*/ 52395 w 186381"/>
                <a:gd name="connsiteY11" fmla="*/ 106134 h 347974"/>
                <a:gd name="connsiteX12" fmla="*/ 29197 w 186381"/>
                <a:gd name="connsiteY12" fmla="*/ 153260 h 347974"/>
                <a:gd name="connsiteX13" fmla="*/ 29197 w 186381"/>
                <a:gd name="connsiteY13" fmla="*/ 194580 h 347974"/>
                <a:gd name="connsiteX14" fmla="*/ 23331 w 186381"/>
                <a:gd name="connsiteY14" fmla="*/ 241840 h 347974"/>
                <a:gd name="connsiteX15" fmla="*/ 34930 w 186381"/>
                <a:gd name="connsiteY15" fmla="*/ 265336 h 347974"/>
                <a:gd name="connsiteX16" fmla="*/ 0 w 186381"/>
                <a:gd name="connsiteY16" fmla="*/ 288966 h 347974"/>
                <a:gd name="connsiteX17" fmla="*/ 0 w 186381"/>
                <a:gd name="connsiteY17" fmla="*/ 342033 h 347974"/>
                <a:gd name="connsiteX18" fmla="*/ 40796 w 186381"/>
                <a:gd name="connsiteY18" fmla="*/ 347975 h 347974"/>
                <a:gd name="connsiteX19" fmla="*/ 52395 w 186381"/>
                <a:gd name="connsiteY19" fmla="*/ 312597 h 347974"/>
                <a:gd name="connsiteX20" fmla="*/ 81592 w 186381"/>
                <a:gd name="connsiteY20" fmla="*/ 283025 h 347974"/>
                <a:gd name="connsiteX21" fmla="*/ 116521 w 186381"/>
                <a:gd name="connsiteY21" fmla="*/ 265336 h 347974"/>
                <a:gd name="connsiteX22" fmla="*/ 116521 w 186381"/>
                <a:gd name="connsiteY22" fmla="*/ 218210 h 347974"/>
                <a:gd name="connsiteX23" fmla="*/ 75726 w 186381"/>
                <a:gd name="connsiteY23" fmla="*/ 200521 h 347974"/>
                <a:gd name="connsiteX24" fmla="*/ 110655 w 186381"/>
                <a:gd name="connsiteY24" fmla="*/ 171084 h 34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381" h="347974">
                  <a:moveTo>
                    <a:pt x="110655" y="171084"/>
                  </a:moveTo>
                  <a:lnTo>
                    <a:pt x="163050" y="206462"/>
                  </a:lnTo>
                  <a:lnTo>
                    <a:pt x="180515" y="194580"/>
                  </a:lnTo>
                  <a:lnTo>
                    <a:pt x="168916" y="153260"/>
                  </a:lnTo>
                  <a:lnTo>
                    <a:pt x="168916" y="106134"/>
                  </a:lnTo>
                  <a:lnTo>
                    <a:pt x="186381" y="76698"/>
                  </a:lnTo>
                  <a:lnTo>
                    <a:pt x="163050" y="29437"/>
                  </a:lnTo>
                  <a:lnTo>
                    <a:pt x="133986" y="0"/>
                  </a:lnTo>
                  <a:lnTo>
                    <a:pt x="116521" y="47126"/>
                  </a:lnTo>
                  <a:lnTo>
                    <a:pt x="87458" y="53067"/>
                  </a:lnTo>
                  <a:lnTo>
                    <a:pt x="93190" y="112076"/>
                  </a:lnTo>
                  <a:lnTo>
                    <a:pt x="52395" y="106134"/>
                  </a:lnTo>
                  <a:lnTo>
                    <a:pt x="29197" y="153260"/>
                  </a:lnTo>
                  <a:lnTo>
                    <a:pt x="29197" y="194580"/>
                  </a:lnTo>
                  <a:lnTo>
                    <a:pt x="23331" y="241840"/>
                  </a:lnTo>
                  <a:lnTo>
                    <a:pt x="34930" y="265336"/>
                  </a:lnTo>
                  <a:lnTo>
                    <a:pt x="0" y="288966"/>
                  </a:lnTo>
                  <a:lnTo>
                    <a:pt x="0" y="342033"/>
                  </a:lnTo>
                  <a:lnTo>
                    <a:pt x="40796" y="347975"/>
                  </a:lnTo>
                  <a:lnTo>
                    <a:pt x="52395" y="312597"/>
                  </a:lnTo>
                  <a:lnTo>
                    <a:pt x="81592" y="283025"/>
                  </a:lnTo>
                  <a:lnTo>
                    <a:pt x="116521" y="265336"/>
                  </a:lnTo>
                  <a:lnTo>
                    <a:pt x="116521" y="218210"/>
                  </a:lnTo>
                  <a:lnTo>
                    <a:pt x="75726" y="200521"/>
                  </a:lnTo>
                  <a:lnTo>
                    <a:pt x="110655" y="171084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9" name="Freeform 478">
              <a:extLst>
                <a:ext uri="{FF2B5EF4-FFF2-40B4-BE49-F238E27FC236}">
                  <a16:creationId xmlns:a16="http://schemas.microsoft.com/office/drawing/2014/main" id="{3A9BA87F-565F-B401-BB93-18012E872F51}"/>
                </a:ext>
              </a:extLst>
            </p:cNvPr>
            <p:cNvSpPr/>
            <p:nvPr/>
          </p:nvSpPr>
          <p:spPr>
            <a:xfrm>
              <a:off x="8166007" y="3694985"/>
              <a:ext cx="902175" cy="660571"/>
            </a:xfrm>
            <a:custGeom>
              <a:avLst/>
              <a:gdLst>
                <a:gd name="connsiteX0" fmla="*/ 849781 w 902175"/>
                <a:gd name="connsiteY0" fmla="*/ 359722 h 660571"/>
                <a:gd name="connsiteX1" fmla="*/ 826450 w 902175"/>
                <a:gd name="connsiteY1" fmla="*/ 365664 h 660571"/>
                <a:gd name="connsiteX2" fmla="*/ 826450 w 902175"/>
                <a:gd name="connsiteY2" fmla="*/ 389294 h 660571"/>
                <a:gd name="connsiteX3" fmla="*/ 803119 w 902175"/>
                <a:gd name="connsiteY3" fmla="*/ 406983 h 660571"/>
                <a:gd name="connsiteX4" fmla="*/ 756590 w 902175"/>
                <a:gd name="connsiteY4" fmla="*/ 389294 h 660571"/>
                <a:gd name="connsiteX5" fmla="*/ 733259 w 902175"/>
                <a:gd name="connsiteY5" fmla="*/ 371605 h 660571"/>
                <a:gd name="connsiteX6" fmla="*/ 774055 w 902175"/>
                <a:gd name="connsiteY6" fmla="*/ 347975 h 660571"/>
                <a:gd name="connsiteX7" fmla="*/ 779921 w 902175"/>
                <a:gd name="connsiteY7" fmla="*/ 306655 h 660571"/>
                <a:gd name="connsiteX8" fmla="*/ 733392 w 902175"/>
                <a:gd name="connsiteY8" fmla="*/ 283025 h 660571"/>
                <a:gd name="connsiteX9" fmla="*/ 686864 w 902175"/>
                <a:gd name="connsiteY9" fmla="*/ 253588 h 660571"/>
                <a:gd name="connsiteX10" fmla="*/ 634469 w 902175"/>
                <a:gd name="connsiteY10" fmla="*/ 212269 h 660571"/>
                <a:gd name="connsiteX11" fmla="*/ 599539 w 902175"/>
                <a:gd name="connsiteY11" fmla="*/ 176890 h 660571"/>
                <a:gd name="connsiteX12" fmla="*/ 582074 w 902175"/>
                <a:gd name="connsiteY12" fmla="*/ 141512 h 660571"/>
                <a:gd name="connsiteX13" fmla="*/ 547145 w 902175"/>
                <a:gd name="connsiteY13" fmla="*/ 141512 h 660571"/>
                <a:gd name="connsiteX14" fmla="*/ 506349 w 902175"/>
                <a:gd name="connsiteY14" fmla="*/ 106134 h 660571"/>
                <a:gd name="connsiteX15" fmla="*/ 465553 w 902175"/>
                <a:gd name="connsiteY15" fmla="*/ 94387 h 660571"/>
                <a:gd name="connsiteX16" fmla="*/ 453954 w 902175"/>
                <a:gd name="connsiteY16" fmla="*/ 47261 h 660571"/>
                <a:gd name="connsiteX17" fmla="*/ 401559 w 902175"/>
                <a:gd name="connsiteY17" fmla="*/ 59009 h 660571"/>
                <a:gd name="connsiteX18" fmla="*/ 407425 w 902175"/>
                <a:gd name="connsiteY18" fmla="*/ 100328 h 660571"/>
                <a:gd name="connsiteX19" fmla="*/ 395827 w 902175"/>
                <a:gd name="connsiteY19" fmla="*/ 159337 h 660571"/>
                <a:gd name="connsiteX20" fmla="*/ 389960 w 902175"/>
                <a:gd name="connsiteY20" fmla="*/ 194714 h 660571"/>
                <a:gd name="connsiteX21" fmla="*/ 349165 w 902175"/>
                <a:gd name="connsiteY21" fmla="*/ 188773 h 660571"/>
                <a:gd name="connsiteX22" fmla="*/ 314235 w 902175"/>
                <a:gd name="connsiteY22" fmla="*/ 182832 h 660571"/>
                <a:gd name="connsiteX23" fmla="*/ 290904 w 902175"/>
                <a:gd name="connsiteY23" fmla="*/ 118017 h 660571"/>
                <a:gd name="connsiteX24" fmla="*/ 267573 w 902175"/>
                <a:gd name="connsiteY24" fmla="*/ 118017 h 660571"/>
                <a:gd name="connsiteX25" fmla="*/ 238509 w 902175"/>
                <a:gd name="connsiteY25" fmla="*/ 94387 h 660571"/>
                <a:gd name="connsiteX26" fmla="*/ 209445 w 902175"/>
                <a:gd name="connsiteY26" fmla="*/ 76697 h 660571"/>
                <a:gd name="connsiteX27" fmla="*/ 197847 w 902175"/>
                <a:gd name="connsiteY27" fmla="*/ 23630 h 660571"/>
                <a:gd name="connsiteX28" fmla="*/ 145452 w 902175"/>
                <a:gd name="connsiteY28" fmla="*/ 0 h 660571"/>
                <a:gd name="connsiteX29" fmla="*/ 104656 w 902175"/>
                <a:gd name="connsiteY29" fmla="*/ 5941 h 660571"/>
                <a:gd name="connsiteX30" fmla="*/ 69726 w 902175"/>
                <a:gd name="connsiteY30" fmla="*/ 5941 h 660571"/>
                <a:gd name="connsiteX31" fmla="*/ 40663 w 902175"/>
                <a:gd name="connsiteY31" fmla="*/ 23630 h 660571"/>
                <a:gd name="connsiteX32" fmla="*/ 40663 w 902175"/>
                <a:gd name="connsiteY32" fmla="*/ 82639 h 660571"/>
                <a:gd name="connsiteX33" fmla="*/ 29064 w 902175"/>
                <a:gd name="connsiteY33" fmla="*/ 129900 h 660571"/>
                <a:gd name="connsiteX34" fmla="*/ 34930 w 902175"/>
                <a:gd name="connsiteY34" fmla="*/ 182967 h 660571"/>
                <a:gd name="connsiteX35" fmla="*/ 5866 w 902175"/>
                <a:gd name="connsiteY35" fmla="*/ 206597 h 660571"/>
                <a:gd name="connsiteX36" fmla="*/ 0 w 902175"/>
                <a:gd name="connsiteY36" fmla="*/ 265606 h 660571"/>
                <a:gd name="connsiteX37" fmla="*/ 5866 w 902175"/>
                <a:gd name="connsiteY37" fmla="*/ 318673 h 660571"/>
                <a:gd name="connsiteX38" fmla="*/ 58261 w 902175"/>
                <a:gd name="connsiteY38" fmla="*/ 330421 h 660571"/>
                <a:gd name="connsiteX39" fmla="*/ 58261 w 902175"/>
                <a:gd name="connsiteY39" fmla="*/ 365799 h 660571"/>
                <a:gd name="connsiteX40" fmla="*/ 104789 w 902175"/>
                <a:gd name="connsiteY40" fmla="*/ 389429 h 660571"/>
                <a:gd name="connsiteX41" fmla="*/ 87325 w 902175"/>
                <a:gd name="connsiteY41" fmla="*/ 424807 h 660571"/>
                <a:gd name="connsiteX42" fmla="*/ 110655 w 902175"/>
                <a:gd name="connsiteY42" fmla="*/ 442496 h 660571"/>
                <a:gd name="connsiteX43" fmla="*/ 139719 w 902175"/>
                <a:gd name="connsiteY43" fmla="*/ 471933 h 660571"/>
                <a:gd name="connsiteX44" fmla="*/ 168783 w 902175"/>
                <a:gd name="connsiteY44" fmla="*/ 507311 h 660571"/>
                <a:gd name="connsiteX45" fmla="*/ 203713 w 902175"/>
                <a:gd name="connsiteY45" fmla="*/ 536748 h 660571"/>
                <a:gd name="connsiteX46" fmla="*/ 267706 w 902175"/>
                <a:gd name="connsiteY46" fmla="*/ 589815 h 660571"/>
                <a:gd name="connsiteX47" fmla="*/ 296770 w 902175"/>
                <a:gd name="connsiteY47" fmla="*/ 607504 h 660571"/>
                <a:gd name="connsiteX48" fmla="*/ 337566 w 902175"/>
                <a:gd name="connsiteY48" fmla="*/ 625193 h 660571"/>
                <a:gd name="connsiteX49" fmla="*/ 378362 w 902175"/>
                <a:gd name="connsiteY49" fmla="*/ 631134 h 660571"/>
                <a:gd name="connsiteX50" fmla="*/ 459820 w 902175"/>
                <a:gd name="connsiteY50" fmla="*/ 660571 h 660571"/>
                <a:gd name="connsiteX51" fmla="*/ 506349 w 902175"/>
                <a:gd name="connsiteY51" fmla="*/ 660571 h 660571"/>
                <a:gd name="connsiteX52" fmla="*/ 535413 w 902175"/>
                <a:gd name="connsiteY52" fmla="*/ 642882 h 660571"/>
                <a:gd name="connsiteX53" fmla="*/ 529546 w 902175"/>
                <a:gd name="connsiteY53" fmla="*/ 613445 h 660571"/>
                <a:gd name="connsiteX54" fmla="*/ 500483 w 902175"/>
                <a:gd name="connsiteY54" fmla="*/ 607504 h 660571"/>
                <a:gd name="connsiteX55" fmla="*/ 517948 w 902175"/>
                <a:gd name="connsiteY55" fmla="*/ 589815 h 660571"/>
                <a:gd name="connsiteX56" fmla="*/ 535413 w 902175"/>
                <a:gd name="connsiteY56" fmla="*/ 566184 h 660571"/>
                <a:gd name="connsiteX57" fmla="*/ 494616 w 902175"/>
                <a:gd name="connsiteY57" fmla="*/ 554437 h 660571"/>
                <a:gd name="connsiteX58" fmla="*/ 500483 w 902175"/>
                <a:gd name="connsiteY58" fmla="*/ 530806 h 660571"/>
                <a:gd name="connsiteX59" fmla="*/ 494616 w 902175"/>
                <a:gd name="connsiteY59" fmla="*/ 495428 h 660571"/>
                <a:gd name="connsiteX60" fmla="*/ 488751 w 902175"/>
                <a:gd name="connsiteY60" fmla="*/ 460050 h 660571"/>
                <a:gd name="connsiteX61" fmla="*/ 459687 w 902175"/>
                <a:gd name="connsiteY61" fmla="*/ 442361 h 660571"/>
                <a:gd name="connsiteX62" fmla="*/ 430623 w 902175"/>
                <a:gd name="connsiteY62" fmla="*/ 424672 h 660571"/>
                <a:gd name="connsiteX63" fmla="*/ 436489 w 902175"/>
                <a:gd name="connsiteY63" fmla="*/ 377546 h 660571"/>
                <a:gd name="connsiteX64" fmla="*/ 407292 w 902175"/>
                <a:gd name="connsiteY64" fmla="*/ 353916 h 660571"/>
                <a:gd name="connsiteX65" fmla="*/ 395693 w 902175"/>
                <a:gd name="connsiteY65" fmla="*/ 324479 h 660571"/>
                <a:gd name="connsiteX66" fmla="*/ 372362 w 902175"/>
                <a:gd name="connsiteY66" fmla="*/ 271412 h 660571"/>
                <a:gd name="connsiteX67" fmla="*/ 383961 w 902175"/>
                <a:gd name="connsiteY67" fmla="*/ 230093 h 660571"/>
                <a:gd name="connsiteX68" fmla="*/ 424757 w 902175"/>
                <a:gd name="connsiteY68" fmla="*/ 236034 h 660571"/>
                <a:gd name="connsiteX69" fmla="*/ 430623 w 902175"/>
                <a:gd name="connsiteY69" fmla="*/ 271412 h 660571"/>
                <a:gd name="connsiteX70" fmla="*/ 430623 w 902175"/>
                <a:gd name="connsiteY70" fmla="*/ 312732 h 660571"/>
                <a:gd name="connsiteX71" fmla="*/ 424757 w 902175"/>
                <a:gd name="connsiteY71" fmla="*/ 330421 h 660571"/>
                <a:gd name="connsiteX72" fmla="*/ 471286 w 902175"/>
                <a:gd name="connsiteY72" fmla="*/ 348110 h 660571"/>
                <a:gd name="connsiteX73" fmla="*/ 523680 w 902175"/>
                <a:gd name="connsiteY73" fmla="*/ 371740 h 660571"/>
                <a:gd name="connsiteX74" fmla="*/ 558610 w 902175"/>
                <a:gd name="connsiteY74" fmla="*/ 395370 h 660571"/>
                <a:gd name="connsiteX75" fmla="*/ 581941 w 902175"/>
                <a:gd name="connsiteY75" fmla="*/ 424807 h 660571"/>
                <a:gd name="connsiteX76" fmla="*/ 587807 w 902175"/>
                <a:gd name="connsiteY76" fmla="*/ 460185 h 660571"/>
                <a:gd name="connsiteX77" fmla="*/ 599406 w 902175"/>
                <a:gd name="connsiteY77" fmla="*/ 501505 h 660571"/>
                <a:gd name="connsiteX78" fmla="*/ 669266 w 902175"/>
                <a:gd name="connsiteY78" fmla="*/ 525135 h 660571"/>
                <a:gd name="connsiteX79" fmla="*/ 710061 w 902175"/>
                <a:gd name="connsiteY79" fmla="*/ 513387 h 660571"/>
                <a:gd name="connsiteX80" fmla="*/ 744991 w 902175"/>
                <a:gd name="connsiteY80" fmla="*/ 519329 h 660571"/>
                <a:gd name="connsiteX81" fmla="*/ 814851 w 902175"/>
                <a:gd name="connsiteY81" fmla="*/ 519329 h 660571"/>
                <a:gd name="connsiteX82" fmla="*/ 867245 w 902175"/>
                <a:gd name="connsiteY82" fmla="*/ 495698 h 660571"/>
                <a:gd name="connsiteX83" fmla="*/ 867245 w 902175"/>
                <a:gd name="connsiteY83" fmla="*/ 478009 h 660571"/>
                <a:gd name="connsiteX84" fmla="*/ 884710 w 902175"/>
                <a:gd name="connsiteY84" fmla="*/ 436690 h 660571"/>
                <a:gd name="connsiteX85" fmla="*/ 902175 w 902175"/>
                <a:gd name="connsiteY85" fmla="*/ 413060 h 660571"/>
                <a:gd name="connsiteX86" fmla="*/ 878844 w 902175"/>
                <a:gd name="connsiteY86" fmla="*/ 383623 h 660571"/>
                <a:gd name="connsiteX87" fmla="*/ 849781 w 902175"/>
                <a:gd name="connsiteY87" fmla="*/ 359992 h 66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902175" h="660571">
                  <a:moveTo>
                    <a:pt x="849781" y="359722"/>
                  </a:moveTo>
                  <a:lnTo>
                    <a:pt x="826450" y="365664"/>
                  </a:lnTo>
                  <a:lnTo>
                    <a:pt x="826450" y="389294"/>
                  </a:lnTo>
                  <a:lnTo>
                    <a:pt x="803119" y="406983"/>
                  </a:lnTo>
                  <a:lnTo>
                    <a:pt x="756590" y="389294"/>
                  </a:lnTo>
                  <a:lnTo>
                    <a:pt x="733259" y="371605"/>
                  </a:lnTo>
                  <a:lnTo>
                    <a:pt x="774055" y="347975"/>
                  </a:lnTo>
                  <a:lnTo>
                    <a:pt x="779921" y="306655"/>
                  </a:lnTo>
                  <a:lnTo>
                    <a:pt x="733392" y="283025"/>
                  </a:lnTo>
                  <a:lnTo>
                    <a:pt x="686864" y="253588"/>
                  </a:lnTo>
                  <a:lnTo>
                    <a:pt x="634469" y="212269"/>
                  </a:lnTo>
                  <a:lnTo>
                    <a:pt x="599539" y="176890"/>
                  </a:lnTo>
                  <a:lnTo>
                    <a:pt x="582074" y="141512"/>
                  </a:lnTo>
                  <a:lnTo>
                    <a:pt x="547145" y="141512"/>
                  </a:lnTo>
                  <a:lnTo>
                    <a:pt x="506349" y="106134"/>
                  </a:lnTo>
                  <a:lnTo>
                    <a:pt x="465553" y="94387"/>
                  </a:lnTo>
                  <a:lnTo>
                    <a:pt x="453954" y="47261"/>
                  </a:lnTo>
                  <a:lnTo>
                    <a:pt x="401559" y="59009"/>
                  </a:lnTo>
                  <a:lnTo>
                    <a:pt x="407425" y="100328"/>
                  </a:lnTo>
                  <a:lnTo>
                    <a:pt x="395827" y="159337"/>
                  </a:lnTo>
                  <a:lnTo>
                    <a:pt x="389960" y="194714"/>
                  </a:lnTo>
                  <a:lnTo>
                    <a:pt x="349165" y="188773"/>
                  </a:lnTo>
                  <a:lnTo>
                    <a:pt x="314235" y="182832"/>
                  </a:lnTo>
                  <a:cubicBezTo>
                    <a:pt x="314235" y="182832"/>
                    <a:pt x="290904" y="135706"/>
                    <a:pt x="290904" y="118017"/>
                  </a:cubicBezTo>
                  <a:cubicBezTo>
                    <a:pt x="290904" y="100328"/>
                    <a:pt x="267573" y="118017"/>
                    <a:pt x="267573" y="118017"/>
                  </a:cubicBezTo>
                  <a:lnTo>
                    <a:pt x="238509" y="94387"/>
                  </a:lnTo>
                  <a:lnTo>
                    <a:pt x="209445" y="76697"/>
                  </a:lnTo>
                  <a:lnTo>
                    <a:pt x="197847" y="23630"/>
                  </a:lnTo>
                  <a:lnTo>
                    <a:pt x="145452" y="0"/>
                  </a:lnTo>
                  <a:lnTo>
                    <a:pt x="104656" y="5941"/>
                  </a:lnTo>
                  <a:lnTo>
                    <a:pt x="69726" y="5941"/>
                  </a:lnTo>
                  <a:lnTo>
                    <a:pt x="40663" y="23630"/>
                  </a:lnTo>
                  <a:lnTo>
                    <a:pt x="40663" y="82639"/>
                  </a:lnTo>
                  <a:lnTo>
                    <a:pt x="29064" y="129900"/>
                  </a:lnTo>
                  <a:lnTo>
                    <a:pt x="34930" y="182967"/>
                  </a:lnTo>
                  <a:lnTo>
                    <a:pt x="5866" y="206597"/>
                  </a:lnTo>
                  <a:lnTo>
                    <a:pt x="0" y="265606"/>
                  </a:lnTo>
                  <a:lnTo>
                    <a:pt x="5866" y="318673"/>
                  </a:lnTo>
                  <a:lnTo>
                    <a:pt x="58261" y="330421"/>
                  </a:lnTo>
                  <a:lnTo>
                    <a:pt x="58261" y="365799"/>
                  </a:lnTo>
                  <a:lnTo>
                    <a:pt x="104789" y="389429"/>
                  </a:lnTo>
                  <a:lnTo>
                    <a:pt x="87325" y="424807"/>
                  </a:lnTo>
                  <a:lnTo>
                    <a:pt x="110655" y="442496"/>
                  </a:lnTo>
                  <a:lnTo>
                    <a:pt x="139719" y="471933"/>
                  </a:lnTo>
                  <a:lnTo>
                    <a:pt x="168783" y="507311"/>
                  </a:lnTo>
                  <a:lnTo>
                    <a:pt x="203713" y="536748"/>
                  </a:lnTo>
                  <a:lnTo>
                    <a:pt x="267706" y="589815"/>
                  </a:lnTo>
                  <a:lnTo>
                    <a:pt x="296770" y="607504"/>
                  </a:lnTo>
                  <a:lnTo>
                    <a:pt x="337566" y="625193"/>
                  </a:lnTo>
                  <a:lnTo>
                    <a:pt x="378362" y="631134"/>
                  </a:lnTo>
                  <a:lnTo>
                    <a:pt x="459820" y="660571"/>
                  </a:lnTo>
                  <a:lnTo>
                    <a:pt x="506349" y="660571"/>
                  </a:lnTo>
                  <a:lnTo>
                    <a:pt x="535413" y="642882"/>
                  </a:lnTo>
                  <a:lnTo>
                    <a:pt x="529546" y="613445"/>
                  </a:lnTo>
                  <a:lnTo>
                    <a:pt x="500483" y="607504"/>
                  </a:lnTo>
                  <a:lnTo>
                    <a:pt x="517948" y="589815"/>
                  </a:lnTo>
                  <a:lnTo>
                    <a:pt x="535413" y="566184"/>
                  </a:lnTo>
                  <a:lnTo>
                    <a:pt x="494616" y="554437"/>
                  </a:lnTo>
                  <a:lnTo>
                    <a:pt x="500483" y="530806"/>
                  </a:lnTo>
                  <a:lnTo>
                    <a:pt x="494616" y="495428"/>
                  </a:lnTo>
                  <a:lnTo>
                    <a:pt x="488751" y="460050"/>
                  </a:lnTo>
                  <a:lnTo>
                    <a:pt x="459687" y="442361"/>
                  </a:lnTo>
                  <a:lnTo>
                    <a:pt x="430623" y="424672"/>
                  </a:lnTo>
                  <a:lnTo>
                    <a:pt x="436489" y="377546"/>
                  </a:lnTo>
                  <a:lnTo>
                    <a:pt x="407292" y="353916"/>
                  </a:lnTo>
                  <a:lnTo>
                    <a:pt x="395693" y="324479"/>
                  </a:lnTo>
                  <a:lnTo>
                    <a:pt x="372362" y="271412"/>
                  </a:lnTo>
                  <a:lnTo>
                    <a:pt x="383961" y="230093"/>
                  </a:lnTo>
                  <a:lnTo>
                    <a:pt x="424757" y="236034"/>
                  </a:lnTo>
                  <a:lnTo>
                    <a:pt x="430623" y="271412"/>
                  </a:lnTo>
                  <a:lnTo>
                    <a:pt x="430623" y="312732"/>
                  </a:lnTo>
                  <a:lnTo>
                    <a:pt x="424757" y="330421"/>
                  </a:lnTo>
                  <a:lnTo>
                    <a:pt x="471286" y="348110"/>
                  </a:lnTo>
                  <a:lnTo>
                    <a:pt x="523680" y="371740"/>
                  </a:lnTo>
                  <a:lnTo>
                    <a:pt x="558610" y="395370"/>
                  </a:lnTo>
                  <a:lnTo>
                    <a:pt x="581941" y="424807"/>
                  </a:lnTo>
                  <a:lnTo>
                    <a:pt x="587807" y="460185"/>
                  </a:lnTo>
                  <a:lnTo>
                    <a:pt x="599406" y="501505"/>
                  </a:lnTo>
                  <a:lnTo>
                    <a:pt x="669266" y="525135"/>
                  </a:lnTo>
                  <a:lnTo>
                    <a:pt x="710061" y="513387"/>
                  </a:lnTo>
                  <a:lnTo>
                    <a:pt x="744991" y="519329"/>
                  </a:lnTo>
                  <a:lnTo>
                    <a:pt x="814851" y="519329"/>
                  </a:lnTo>
                  <a:lnTo>
                    <a:pt x="867245" y="495698"/>
                  </a:lnTo>
                  <a:lnTo>
                    <a:pt x="867245" y="478009"/>
                  </a:lnTo>
                  <a:lnTo>
                    <a:pt x="884710" y="436690"/>
                  </a:lnTo>
                  <a:lnTo>
                    <a:pt x="902175" y="413060"/>
                  </a:lnTo>
                  <a:lnTo>
                    <a:pt x="878844" y="383623"/>
                  </a:lnTo>
                  <a:lnTo>
                    <a:pt x="849781" y="359992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0" name="Freeform 479">
              <a:extLst>
                <a:ext uri="{FF2B5EF4-FFF2-40B4-BE49-F238E27FC236}">
                  <a16:creationId xmlns:a16="http://schemas.microsoft.com/office/drawing/2014/main" id="{4F4C560B-A7E3-6AC2-5794-286278A05C3D}"/>
                </a:ext>
              </a:extLst>
            </p:cNvPr>
            <p:cNvSpPr/>
            <p:nvPr/>
          </p:nvSpPr>
          <p:spPr>
            <a:xfrm>
              <a:off x="7699655" y="3924942"/>
              <a:ext cx="122254" cy="265470"/>
            </a:xfrm>
            <a:custGeom>
              <a:avLst/>
              <a:gdLst>
                <a:gd name="connsiteX0" fmla="*/ 93191 w 122254"/>
                <a:gd name="connsiteY0" fmla="*/ 47126 h 265470"/>
                <a:gd name="connsiteX1" fmla="*/ 75726 w 122254"/>
                <a:gd name="connsiteY1" fmla="*/ 29437 h 265470"/>
                <a:gd name="connsiteX2" fmla="*/ 58261 w 122254"/>
                <a:gd name="connsiteY2" fmla="*/ 11748 h 265470"/>
                <a:gd name="connsiteX3" fmla="*/ 34930 w 122254"/>
                <a:gd name="connsiteY3" fmla="*/ 0 h 265470"/>
                <a:gd name="connsiteX4" fmla="*/ 5866 w 122254"/>
                <a:gd name="connsiteY4" fmla="*/ 17689 h 265470"/>
                <a:gd name="connsiteX5" fmla="*/ 0 w 122254"/>
                <a:gd name="connsiteY5" fmla="*/ 53067 h 265470"/>
                <a:gd name="connsiteX6" fmla="*/ 11599 w 122254"/>
                <a:gd name="connsiteY6" fmla="*/ 82504 h 265470"/>
                <a:gd name="connsiteX7" fmla="*/ 23331 w 122254"/>
                <a:gd name="connsiteY7" fmla="*/ 88445 h 265470"/>
                <a:gd name="connsiteX8" fmla="*/ 40796 w 122254"/>
                <a:gd name="connsiteY8" fmla="*/ 88445 h 265470"/>
                <a:gd name="connsiteX9" fmla="*/ 58261 w 122254"/>
                <a:gd name="connsiteY9" fmla="*/ 70756 h 265470"/>
                <a:gd name="connsiteX10" fmla="*/ 69860 w 122254"/>
                <a:gd name="connsiteY10" fmla="*/ 82504 h 265470"/>
                <a:gd name="connsiteX11" fmla="*/ 64127 w 122254"/>
                <a:gd name="connsiteY11" fmla="*/ 112076 h 265470"/>
                <a:gd name="connsiteX12" fmla="*/ 46529 w 122254"/>
                <a:gd name="connsiteY12" fmla="*/ 135706 h 265470"/>
                <a:gd name="connsiteX13" fmla="*/ 23331 w 122254"/>
                <a:gd name="connsiteY13" fmla="*/ 171084 h 265470"/>
                <a:gd name="connsiteX14" fmla="*/ 40796 w 122254"/>
                <a:gd name="connsiteY14" fmla="*/ 206462 h 265470"/>
                <a:gd name="connsiteX15" fmla="*/ 34930 w 122254"/>
                <a:gd name="connsiteY15" fmla="*/ 253588 h 265470"/>
                <a:gd name="connsiteX16" fmla="*/ 64127 w 122254"/>
                <a:gd name="connsiteY16" fmla="*/ 265471 h 265470"/>
                <a:gd name="connsiteX17" fmla="*/ 110655 w 122254"/>
                <a:gd name="connsiteY17" fmla="*/ 229958 h 265470"/>
                <a:gd name="connsiteX18" fmla="*/ 122254 w 122254"/>
                <a:gd name="connsiteY18" fmla="*/ 188773 h 265470"/>
                <a:gd name="connsiteX19" fmla="*/ 99057 w 122254"/>
                <a:gd name="connsiteY19" fmla="*/ 141512 h 265470"/>
                <a:gd name="connsiteX20" fmla="*/ 93191 w 122254"/>
                <a:gd name="connsiteY20" fmla="*/ 123823 h 265470"/>
                <a:gd name="connsiteX21" fmla="*/ 99057 w 122254"/>
                <a:gd name="connsiteY21" fmla="*/ 88445 h 265470"/>
                <a:gd name="connsiteX22" fmla="*/ 93191 w 122254"/>
                <a:gd name="connsiteY22" fmla="*/ 47126 h 26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254" h="265470">
                  <a:moveTo>
                    <a:pt x="93191" y="47126"/>
                  </a:moveTo>
                  <a:lnTo>
                    <a:pt x="75726" y="29437"/>
                  </a:lnTo>
                  <a:lnTo>
                    <a:pt x="58261" y="11748"/>
                  </a:lnTo>
                  <a:lnTo>
                    <a:pt x="34930" y="0"/>
                  </a:lnTo>
                  <a:lnTo>
                    <a:pt x="5866" y="17689"/>
                  </a:lnTo>
                  <a:lnTo>
                    <a:pt x="0" y="53067"/>
                  </a:lnTo>
                  <a:lnTo>
                    <a:pt x="11599" y="82504"/>
                  </a:lnTo>
                  <a:lnTo>
                    <a:pt x="23331" y="88445"/>
                  </a:lnTo>
                  <a:lnTo>
                    <a:pt x="40796" y="88445"/>
                  </a:lnTo>
                  <a:lnTo>
                    <a:pt x="58261" y="70756"/>
                  </a:lnTo>
                  <a:lnTo>
                    <a:pt x="69860" y="82504"/>
                  </a:lnTo>
                  <a:lnTo>
                    <a:pt x="64127" y="112076"/>
                  </a:lnTo>
                  <a:lnTo>
                    <a:pt x="46529" y="135706"/>
                  </a:lnTo>
                  <a:lnTo>
                    <a:pt x="23331" y="171084"/>
                  </a:lnTo>
                  <a:lnTo>
                    <a:pt x="40796" y="206462"/>
                  </a:lnTo>
                  <a:lnTo>
                    <a:pt x="34930" y="253588"/>
                  </a:lnTo>
                  <a:lnTo>
                    <a:pt x="64127" y="265471"/>
                  </a:lnTo>
                  <a:lnTo>
                    <a:pt x="110655" y="229958"/>
                  </a:lnTo>
                  <a:lnTo>
                    <a:pt x="122254" y="188773"/>
                  </a:lnTo>
                  <a:lnTo>
                    <a:pt x="99057" y="141512"/>
                  </a:lnTo>
                  <a:lnTo>
                    <a:pt x="93191" y="123823"/>
                  </a:lnTo>
                  <a:lnTo>
                    <a:pt x="99057" y="88445"/>
                  </a:lnTo>
                  <a:lnTo>
                    <a:pt x="93191" y="47126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1" name="Freeform 480">
              <a:extLst>
                <a:ext uri="{FF2B5EF4-FFF2-40B4-BE49-F238E27FC236}">
                  <a16:creationId xmlns:a16="http://schemas.microsoft.com/office/drawing/2014/main" id="{E6C703EF-FE23-9099-89A6-25F6D84A2C6D}"/>
                </a:ext>
              </a:extLst>
            </p:cNvPr>
            <p:cNvSpPr/>
            <p:nvPr/>
          </p:nvSpPr>
          <p:spPr>
            <a:xfrm>
              <a:off x="8031621" y="3972068"/>
              <a:ext cx="174649" cy="188773"/>
            </a:xfrm>
            <a:custGeom>
              <a:avLst/>
              <a:gdLst>
                <a:gd name="connsiteX0" fmla="*/ 17465 w 174649"/>
                <a:gd name="connsiteY0" fmla="*/ 112076 h 188773"/>
                <a:gd name="connsiteX1" fmla="*/ 0 w 174649"/>
                <a:gd name="connsiteY1" fmla="*/ 129765 h 188773"/>
                <a:gd name="connsiteX2" fmla="*/ 23331 w 174649"/>
                <a:gd name="connsiteY2" fmla="*/ 165143 h 188773"/>
                <a:gd name="connsiteX3" fmla="*/ 69860 w 174649"/>
                <a:gd name="connsiteY3" fmla="*/ 147454 h 188773"/>
                <a:gd name="connsiteX4" fmla="*/ 122254 w 174649"/>
                <a:gd name="connsiteY4" fmla="*/ 188773 h 188773"/>
                <a:gd name="connsiteX5" fmla="*/ 151318 w 174649"/>
                <a:gd name="connsiteY5" fmla="*/ 171084 h 188773"/>
                <a:gd name="connsiteX6" fmla="*/ 174649 w 174649"/>
                <a:gd name="connsiteY6" fmla="*/ 118017 h 188773"/>
                <a:gd name="connsiteX7" fmla="*/ 151318 w 174649"/>
                <a:gd name="connsiteY7" fmla="*/ 94387 h 188773"/>
                <a:gd name="connsiteX8" fmla="*/ 139719 w 174649"/>
                <a:gd name="connsiteY8" fmla="*/ 64950 h 188773"/>
                <a:gd name="connsiteX9" fmla="*/ 110656 w 174649"/>
                <a:gd name="connsiteY9" fmla="*/ 23630 h 188773"/>
                <a:gd name="connsiteX10" fmla="*/ 93191 w 174649"/>
                <a:gd name="connsiteY10" fmla="*/ 5941 h 188773"/>
                <a:gd name="connsiteX11" fmla="*/ 58261 w 174649"/>
                <a:gd name="connsiteY11" fmla="*/ 0 h 188773"/>
                <a:gd name="connsiteX12" fmla="*/ 34930 w 174649"/>
                <a:gd name="connsiteY12" fmla="*/ 11748 h 188773"/>
                <a:gd name="connsiteX13" fmla="*/ 29064 w 174649"/>
                <a:gd name="connsiteY13" fmla="*/ 41184 h 188773"/>
                <a:gd name="connsiteX14" fmla="*/ 46529 w 174649"/>
                <a:gd name="connsiteY14" fmla="*/ 58873 h 188773"/>
                <a:gd name="connsiteX15" fmla="*/ 63994 w 174649"/>
                <a:gd name="connsiteY15" fmla="*/ 82504 h 188773"/>
                <a:gd name="connsiteX16" fmla="*/ 63994 w 174649"/>
                <a:gd name="connsiteY16" fmla="*/ 111941 h 188773"/>
                <a:gd name="connsiteX17" fmla="*/ 17465 w 174649"/>
                <a:gd name="connsiteY17" fmla="*/ 111941 h 18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4649" h="188773">
                  <a:moveTo>
                    <a:pt x="17465" y="112076"/>
                  </a:moveTo>
                  <a:cubicBezTo>
                    <a:pt x="11599" y="112076"/>
                    <a:pt x="0" y="129765"/>
                    <a:pt x="0" y="129765"/>
                  </a:cubicBezTo>
                  <a:lnTo>
                    <a:pt x="23331" y="165143"/>
                  </a:lnTo>
                  <a:lnTo>
                    <a:pt x="69860" y="147454"/>
                  </a:lnTo>
                  <a:lnTo>
                    <a:pt x="122254" y="188773"/>
                  </a:lnTo>
                  <a:lnTo>
                    <a:pt x="151318" y="171084"/>
                  </a:lnTo>
                  <a:lnTo>
                    <a:pt x="174649" y="118017"/>
                  </a:lnTo>
                  <a:lnTo>
                    <a:pt x="151318" y="94387"/>
                  </a:lnTo>
                  <a:lnTo>
                    <a:pt x="139719" y="64950"/>
                  </a:lnTo>
                  <a:lnTo>
                    <a:pt x="110656" y="23630"/>
                  </a:lnTo>
                  <a:lnTo>
                    <a:pt x="93191" y="5941"/>
                  </a:lnTo>
                  <a:lnTo>
                    <a:pt x="58261" y="0"/>
                  </a:lnTo>
                  <a:lnTo>
                    <a:pt x="34930" y="11748"/>
                  </a:lnTo>
                  <a:lnTo>
                    <a:pt x="29064" y="41184"/>
                  </a:lnTo>
                  <a:lnTo>
                    <a:pt x="46529" y="58873"/>
                  </a:lnTo>
                  <a:lnTo>
                    <a:pt x="63994" y="82504"/>
                  </a:lnTo>
                  <a:lnTo>
                    <a:pt x="63994" y="111941"/>
                  </a:lnTo>
                  <a:lnTo>
                    <a:pt x="17465" y="111941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2" name="Freeform 481">
              <a:extLst>
                <a:ext uri="{FF2B5EF4-FFF2-40B4-BE49-F238E27FC236}">
                  <a16:creationId xmlns:a16="http://schemas.microsoft.com/office/drawing/2014/main" id="{208DA0AB-8F46-0D57-3D6E-AA8AF8A7CF9E}"/>
                </a:ext>
              </a:extLst>
            </p:cNvPr>
            <p:cNvSpPr/>
            <p:nvPr/>
          </p:nvSpPr>
          <p:spPr>
            <a:xfrm>
              <a:off x="8049086" y="4143153"/>
              <a:ext cx="890976" cy="642882"/>
            </a:xfrm>
            <a:custGeom>
              <a:avLst/>
              <a:gdLst>
                <a:gd name="connsiteX0" fmla="*/ 815251 w 890976"/>
                <a:gd name="connsiteY0" fmla="*/ 536748 h 642882"/>
                <a:gd name="connsiteX1" fmla="*/ 739525 w 890976"/>
                <a:gd name="connsiteY1" fmla="*/ 525000 h 642882"/>
                <a:gd name="connsiteX2" fmla="*/ 698863 w 890976"/>
                <a:gd name="connsiteY2" fmla="*/ 530806 h 642882"/>
                <a:gd name="connsiteX3" fmla="*/ 658067 w 890976"/>
                <a:gd name="connsiteY3" fmla="*/ 519059 h 642882"/>
                <a:gd name="connsiteX4" fmla="*/ 722060 w 890976"/>
                <a:gd name="connsiteY4" fmla="*/ 501370 h 642882"/>
                <a:gd name="connsiteX5" fmla="*/ 803652 w 890976"/>
                <a:gd name="connsiteY5" fmla="*/ 507311 h 642882"/>
                <a:gd name="connsiteX6" fmla="*/ 809518 w 890976"/>
                <a:gd name="connsiteY6" fmla="*/ 495428 h 642882"/>
                <a:gd name="connsiteX7" fmla="*/ 838582 w 890976"/>
                <a:gd name="connsiteY7" fmla="*/ 460050 h 642882"/>
                <a:gd name="connsiteX8" fmla="*/ 815251 w 890976"/>
                <a:gd name="connsiteY8" fmla="*/ 442361 h 642882"/>
                <a:gd name="connsiteX9" fmla="*/ 797786 w 890976"/>
                <a:gd name="connsiteY9" fmla="*/ 418866 h 642882"/>
                <a:gd name="connsiteX10" fmla="*/ 768722 w 890976"/>
                <a:gd name="connsiteY10" fmla="*/ 412925 h 642882"/>
                <a:gd name="connsiteX11" fmla="*/ 780321 w 890976"/>
                <a:gd name="connsiteY11" fmla="*/ 383353 h 642882"/>
                <a:gd name="connsiteX12" fmla="*/ 739525 w 890976"/>
                <a:gd name="connsiteY12" fmla="*/ 359857 h 642882"/>
                <a:gd name="connsiteX13" fmla="*/ 698863 w 890976"/>
                <a:gd name="connsiteY13" fmla="*/ 330286 h 642882"/>
                <a:gd name="connsiteX14" fmla="*/ 652201 w 890976"/>
                <a:gd name="connsiteY14" fmla="*/ 330286 h 642882"/>
                <a:gd name="connsiteX15" fmla="*/ 599806 w 890976"/>
                <a:gd name="connsiteY15" fmla="*/ 336227 h 642882"/>
                <a:gd name="connsiteX16" fmla="*/ 576475 w 890976"/>
                <a:gd name="connsiteY16" fmla="*/ 365663 h 642882"/>
                <a:gd name="connsiteX17" fmla="*/ 559010 w 890976"/>
                <a:gd name="connsiteY17" fmla="*/ 347974 h 642882"/>
                <a:gd name="connsiteX18" fmla="*/ 559010 w 890976"/>
                <a:gd name="connsiteY18" fmla="*/ 306790 h 642882"/>
                <a:gd name="connsiteX19" fmla="*/ 588207 w 890976"/>
                <a:gd name="connsiteY19" fmla="*/ 283160 h 642882"/>
                <a:gd name="connsiteX20" fmla="*/ 605672 w 890976"/>
                <a:gd name="connsiteY20" fmla="*/ 294907 h 642882"/>
                <a:gd name="connsiteX21" fmla="*/ 646468 w 890976"/>
                <a:gd name="connsiteY21" fmla="*/ 312597 h 642882"/>
                <a:gd name="connsiteX22" fmla="*/ 692996 w 890976"/>
                <a:gd name="connsiteY22" fmla="*/ 306790 h 642882"/>
                <a:gd name="connsiteX23" fmla="*/ 710461 w 890976"/>
                <a:gd name="connsiteY23" fmla="*/ 283160 h 642882"/>
                <a:gd name="connsiteX24" fmla="*/ 727926 w 890976"/>
                <a:gd name="connsiteY24" fmla="*/ 259529 h 642882"/>
                <a:gd name="connsiteX25" fmla="*/ 722060 w 890976"/>
                <a:gd name="connsiteY25" fmla="*/ 235899 h 642882"/>
                <a:gd name="connsiteX26" fmla="*/ 698863 w 890976"/>
                <a:gd name="connsiteY26" fmla="*/ 224151 h 642882"/>
                <a:gd name="connsiteX27" fmla="*/ 646468 w 890976"/>
                <a:gd name="connsiteY27" fmla="*/ 218210 h 642882"/>
                <a:gd name="connsiteX28" fmla="*/ 599806 w 890976"/>
                <a:gd name="connsiteY28" fmla="*/ 218210 h 642882"/>
                <a:gd name="connsiteX29" fmla="*/ 582341 w 890976"/>
                <a:gd name="connsiteY29" fmla="*/ 241840 h 642882"/>
                <a:gd name="connsiteX30" fmla="*/ 541545 w 890976"/>
                <a:gd name="connsiteY30" fmla="*/ 230093 h 642882"/>
                <a:gd name="connsiteX31" fmla="*/ 512481 w 890976"/>
                <a:gd name="connsiteY31" fmla="*/ 206462 h 642882"/>
                <a:gd name="connsiteX32" fmla="*/ 471685 w 890976"/>
                <a:gd name="connsiteY32" fmla="*/ 188773 h 642882"/>
                <a:gd name="connsiteX33" fmla="*/ 436756 w 890976"/>
                <a:gd name="connsiteY33" fmla="*/ 188773 h 642882"/>
                <a:gd name="connsiteX34" fmla="*/ 425157 w 890976"/>
                <a:gd name="connsiteY34" fmla="*/ 235899 h 642882"/>
                <a:gd name="connsiteX35" fmla="*/ 413425 w 890976"/>
                <a:gd name="connsiteY35" fmla="*/ 188773 h 642882"/>
                <a:gd name="connsiteX36" fmla="*/ 384361 w 890976"/>
                <a:gd name="connsiteY36" fmla="*/ 159337 h 642882"/>
                <a:gd name="connsiteX37" fmla="*/ 349431 w 890976"/>
                <a:gd name="connsiteY37" fmla="*/ 135706 h 642882"/>
                <a:gd name="connsiteX38" fmla="*/ 320234 w 890976"/>
                <a:gd name="connsiteY38" fmla="*/ 106134 h 642882"/>
                <a:gd name="connsiteX39" fmla="*/ 285304 w 890976"/>
                <a:gd name="connsiteY39" fmla="*/ 106134 h 642882"/>
                <a:gd name="connsiteX40" fmla="*/ 256241 w 890976"/>
                <a:gd name="connsiteY40" fmla="*/ 64950 h 642882"/>
                <a:gd name="connsiteX41" fmla="*/ 227044 w 890976"/>
                <a:gd name="connsiteY41" fmla="*/ 29572 h 642882"/>
                <a:gd name="connsiteX42" fmla="*/ 186381 w 890976"/>
                <a:gd name="connsiteY42" fmla="*/ 0 h 642882"/>
                <a:gd name="connsiteX43" fmla="*/ 174649 w 890976"/>
                <a:gd name="connsiteY43" fmla="*/ 23630 h 642882"/>
                <a:gd name="connsiteX44" fmla="*/ 157184 w 890976"/>
                <a:gd name="connsiteY44" fmla="*/ 53067 h 642882"/>
                <a:gd name="connsiteX45" fmla="*/ 133986 w 890976"/>
                <a:gd name="connsiteY45" fmla="*/ 82639 h 642882"/>
                <a:gd name="connsiteX46" fmla="*/ 98923 w 890976"/>
                <a:gd name="connsiteY46" fmla="*/ 64950 h 642882"/>
                <a:gd name="connsiteX47" fmla="*/ 52395 w 890976"/>
                <a:gd name="connsiteY47" fmla="*/ 70756 h 642882"/>
                <a:gd name="connsiteX48" fmla="*/ 46529 w 890976"/>
                <a:gd name="connsiteY48" fmla="*/ 112076 h 642882"/>
                <a:gd name="connsiteX49" fmla="*/ 29064 w 890976"/>
                <a:gd name="connsiteY49" fmla="*/ 147454 h 642882"/>
                <a:gd name="connsiteX50" fmla="*/ 0 w 890976"/>
                <a:gd name="connsiteY50" fmla="*/ 177025 h 642882"/>
                <a:gd name="connsiteX51" fmla="*/ 29064 w 890976"/>
                <a:gd name="connsiteY51" fmla="*/ 206462 h 642882"/>
                <a:gd name="connsiteX52" fmla="*/ 52395 w 890976"/>
                <a:gd name="connsiteY52" fmla="*/ 212404 h 642882"/>
                <a:gd name="connsiteX53" fmla="*/ 34930 w 890976"/>
                <a:gd name="connsiteY53" fmla="*/ 241840 h 642882"/>
                <a:gd name="connsiteX54" fmla="*/ 52395 w 890976"/>
                <a:gd name="connsiteY54" fmla="*/ 277218 h 642882"/>
                <a:gd name="connsiteX55" fmla="*/ 87324 w 890976"/>
                <a:gd name="connsiteY55" fmla="*/ 247782 h 642882"/>
                <a:gd name="connsiteX56" fmla="*/ 122254 w 890976"/>
                <a:gd name="connsiteY56" fmla="*/ 277218 h 642882"/>
                <a:gd name="connsiteX57" fmla="*/ 116521 w 890976"/>
                <a:gd name="connsiteY57" fmla="*/ 312597 h 642882"/>
                <a:gd name="connsiteX58" fmla="*/ 157184 w 890976"/>
                <a:gd name="connsiteY58" fmla="*/ 342168 h 642882"/>
                <a:gd name="connsiteX59" fmla="*/ 186381 w 890976"/>
                <a:gd name="connsiteY59" fmla="*/ 353916 h 642882"/>
                <a:gd name="connsiteX60" fmla="*/ 221311 w 890976"/>
                <a:gd name="connsiteY60" fmla="*/ 389294 h 642882"/>
                <a:gd name="connsiteX61" fmla="*/ 256241 w 890976"/>
                <a:gd name="connsiteY61" fmla="*/ 412925 h 642882"/>
                <a:gd name="connsiteX62" fmla="*/ 285304 w 890976"/>
                <a:gd name="connsiteY62" fmla="*/ 430614 h 642882"/>
                <a:gd name="connsiteX63" fmla="*/ 320234 w 890976"/>
                <a:gd name="connsiteY63" fmla="*/ 442361 h 642882"/>
                <a:gd name="connsiteX64" fmla="*/ 366896 w 890976"/>
                <a:gd name="connsiteY64" fmla="*/ 454244 h 642882"/>
                <a:gd name="connsiteX65" fmla="*/ 460087 w 890976"/>
                <a:gd name="connsiteY65" fmla="*/ 460050 h 642882"/>
                <a:gd name="connsiteX66" fmla="*/ 436756 w 890976"/>
                <a:gd name="connsiteY66" fmla="*/ 501370 h 642882"/>
                <a:gd name="connsiteX67" fmla="*/ 401826 w 890976"/>
                <a:gd name="connsiteY67" fmla="*/ 477739 h 642882"/>
                <a:gd name="connsiteX68" fmla="*/ 320234 w 890976"/>
                <a:gd name="connsiteY68" fmla="*/ 465991 h 642882"/>
                <a:gd name="connsiteX69" fmla="*/ 291170 w 890976"/>
                <a:gd name="connsiteY69" fmla="*/ 454244 h 642882"/>
                <a:gd name="connsiteX70" fmla="*/ 238776 w 890976"/>
                <a:gd name="connsiteY70" fmla="*/ 460050 h 642882"/>
                <a:gd name="connsiteX71" fmla="*/ 238776 w 890976"/>
                <a:gd name="connsiteY71" fmla="*/ 430614 h 642882"/>
                <a:gd name="connsiteX72" fmla="*/ 180515 w 890976"/>
                <a:gd name="connsiteY72" fmla="*/ 424672 h 642882"/>
                <a:gd name="connsiteX73" fmla="*/ 133986 w 890976"/>
                <a:gd name="connsiteY73" fmla="*/ 412925 h 642882"/>
                <a:gd name="connsiteX74" fmla="*/ 110655 w 890976"/>
                <a:gd name="connsiteY74" fmla="*/ 424672 h 642882"/>
                <a:gd name="connsiteX75" fmla="*/ 122254 w 890976"/>
                <a:gd name="connsiteY75" fmla="*/ 477739 h 642882"/>
                <a:gd name="connsiteX76" fmla="*/ 232910 w 890976"/>
                <a:gd name="connsiteY76" fmla="*/ 519059 h 642882"/>
                <a:gd name="connsiteX77" fmla="*/ 297037 w 890976"/>
                <a:gd name="connsiteY77" fmla="*/ 536748 h 642882"/>
                <a:gd name="connsiteX78" fmla="*/ 361030 w 890976"/>
                <a:gd name="connsiteY78" fmla="*/ 554437 h 642882"/>
                <a:gd name="connsiteX79" fmla="*/ 436756 w 890976"/>
                <a:gd name="connsiteY79" fmla="*/ 578067 h 642882"/>
                <a:gd name="connsiteX80" fmla="*/ 500749 w 890976"/>
                <a:gd name="connsiteY80" fmla="*/ 589815 h 642882"/>
                <a:gd name="connsiteX81" fmla="*/ 582341 w 890976"/>
                <a:gd name="connsiteY81" fmla="*/ 607504 h 642882"/>
                <a:gd name="connsiteX82" fmla="*/ 646468 w 890976"/>
                <a:gd name="connsiteY82" fmla="*/ 642882 h 642882"/>
                <a:gd name="connsiteX83" fmla="*/ 681398 w 890976"/>
                <a:gd name="connsiteY83" fmla="*/ 642882 h 642882"/>
                <a:gd name="connsiteX84" fmla="*/ 704595 w 890976"/>
                <a:gd name="connsiteY84" fmla="*/ 625193 h 642882"/>
                <a:gd name="connsiteX85" fmla="*/ 727926 w 890976"/>
                <a:gd name="connsiteY85" fmla="*/ 613446 h 642882"/>
                <a:gd name="connsiteX86" fmla="*/ 739525 w 890976"/>
                <a:gd name="connsiteY86" fmla="*/ 637076 h 642882"/>
                <a:gd name="connsiteX87" fmla="*/ 780321 w 890976"/>
                <a:gd name="connsiteY87" fmla="*/ 642882 h 642882"/>
                <a:gd name="connsiteX88" fmla="*/ 821117 w 890976"/>
                <a:gd name="connsiteY88" fmla="*/ 607504 h 642882"/>
                <a:gd name="connsiteX89" fmla="*/ 873511 w 890976"/>
                <a:gd name="connsiteY89" fmla="*/ 584009 h 642882"/>
                <a:gd name="connsiteX90" fmla="*/ 890976 w 890976"/>
                <a:gd name="connsiteY90" fmla="*/ 542689 h 642882"/>
                <a:gd name="connsiteX91" fmla="*/ 861913 w 890976"/>
                <a:gd name="connsiteY91" fmla="*/ 519059 h 642882"/>
                <a:gd name="connsiteX92" fmla="*/ 815251 w 890976"/>
                <a:gd name="connsiteY92" fmla="*/ 536748 h 64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90976" h="642882">
                  <a:moveTo>
                    <a:pt x="815251" y="536748"/>
                  </a:moveTo>
                  <a:lnTo>
                    <a:pt x="739525" y="525000"/>
                  </a:lnTo>
                  <a:lnTo>
                    <a:pt x="698863" y="530806"/>
                  </a:lnTo>
                  <a:lnTo>
                    <a:pt x="658067" y="519059"/>
                  </a:lnTo>
                  <a:lnTo>
                    <a:pt x="722060" y="501370"/>
                  </a:lnTo>
                  <a:lnTo>
                    <a:pt x="803652" y="507311"/>
                  </a:lnTo>
                  <a:lnTo>
                    <a:pt x="809518" y="495428"/>
                  </a:lnTo>
                  <a:lnTo>
                    <a:pt x="838582" y="460050"/>
                  </a:lnTo>
                  <a:lnTo>
                    <a:pt x="815251" y="442361"/>
                  </a:lnTo>
                  <a:lnTo>
                    <a:pt x="797786" y="418866"/>
                  </a:lnTo>
                  <a:lnTo>
                    <a:pt x="768722" y="412925"/>
                  </a:lnTo>
                  <a:lnTo>
                    <a:pt x="780321" y="383353"/>
                  </a:lnTo>
                  <a:lnTo>
                    <a:pt x="739525" y="359857"/>
                  </a:lnTo>
                  <a:lnTo>
                    <a:pt x="698863" y="330286"/>
                  </a:lnTo>
                  <a:lnTo>
                    <a:pt x="652201" y="330286"/>
                  </a:lnTo>
                  <a:lnTo>
                    <a:pt x="599806" y="336227"/>
                  </a:lnTo>
                  <a:lnTo>
                    <a:pt x="576475" y="365663"/>
                  </a:lnTo>
                  <a:lnTo>
                    <a:pt x="559010" y="347974"/>
                  </a:lnTo>
                  <a:lnTo>
                    <a:pt x="559010" y="306790"/>
                  </a:lnTo>
                  <a:lnTo>
                    <a:pt x="588207" y="283160"/>
                  </a:lnTo>
                  <a:lnTo>
                    <a:pt x="605672" y="294907"/>
                  </a:lnTo>
                  <a:lnTo>
                    <a:pt x="646468" y="312597"/>
                  </a:lnTo>
                  <a:lnTo>
                    <a:pt x="692996" y="306790"/>
                  </a:lnTo>
                  <a:lnTo>
                    <a:pt x="710461" y="283160"/>
                  </a:lnTo>
                  <a:lnTo>
                    <a:pt x="727926" y="259529"/>
                  </a:lnTo>
                  <a:lnTo>
                    <a:pt x="722060" y="235899"/>
                  </a:lnTo>
                  <a:lnTo>
                    <a:pt x="698863" y="224151"/>
                  </a:lnTo>
                  <a:lnTo>
                    <a:pt x="646468" y="218210"/>
                  </a:lnTo>
                  <a:lnTo>
                    <a:pt x="599806" y="218210"/>
                  </a:lnTo>
                  <a:lnTo>
                    <a:pt x="582341" y="241840"/>
                  </a:lnTo>
                  <a:lnTo>
                    <a:pt x="541545" y="230093"/>
                  </a:lnTo>
                  <a:lnTo>
                    <a:pt x="512481" y="206462"/>
                  </a:lnTo>
                  <a:lnTo>
                    <a:pt x="471685" y="188773"/>
                  </a:lnTo>
                  <a:lnTo>
                    <a:pt x="436756" y="188773"/>
                  </a:lnTo>
                  <a:lnTo>
                    <a:pt x="425157" y="235899"/>
                  </a:lnTo>
                  <a:lnTo>
                    <a:pt x="413425" y="188773"/>
                  </a:lnTo>
                  <a:lnTo>
                    <a:pt x="384361" y="159337"/>
                  </a:lnTo>
                  <a:lnTo>
                    <a:pt x="349431" y="135706"/>
                  </a:lnTo>
                  <a:lnTo>
                    <a:pt x="320234" y="106134"/>
                  </a:lnTo>
                  <a:lnTo>
                    <a:pt x="285304" y="106134"/>
                  </a:lnTo>
                  <a:lnTo>
                    <a:pt x="256241" y="64950"/>
                  </a:lnTo>
                  <a:lnTo>
                    <a:pt x="227044" y="29572"/>
                  </a:lnTo>
                  <a:lnTo>
                    <a:pt x="186381" y="0"/>
                  </a:lnTo>
                  <a:lnTo>
                    <a:pt x="174649" y="23630"/>
                  </a:lnTo>
                  <a:lnTo>
                    <a:pt x="157184" y="53067"/>
                  </a:lnTo>
                  <a:lnTo>
                    <a:pt x="133986" y="82639"/>
                  </a:lnTo>
                  <a:lnTo>
                    <a:pt x="98923" y="64950"/>
                  </a:lnTo>
                  <a:lnTo>
                    <a:pt x="52395" y="70756"/>
                  </a:lnTo>
                  <a:lnTo>
                    <a:pt x="46529" y="112076"/>
                  </a:lnTo>
                  <a:lnTo>
                    <a:pt x="29064" y="147454"/>
                  </a:lnTo>
                  <a:lnTo>
                    <a:pt x="0" y="177025"/>
                  </a:lnTo>
                  <a:lnTo>
                    <a:pt x="29064" y="206462"/>
                  </a:lnTo>
                  <a:lnTo>
                    <a:pt x="52395" y="212404"/>
                  </a:lnTo>
                  <a:lnTo>
                    <a:pt x="34930" y="241840"/>
                  </a:lnTo>
                  <a:lnTo>
                    <a:pt x="52395" y="277218"/>
                  </a:lnTo>
                  <a:lnTo>
                    <a:pt x="87324" y="247782"/>
                  </a:lnTo>
                  <a:lnTo>
                    <a:pt x="122254" y="277218"/>
                  </a:lnTo>
                  <a:lnTo>
                    <a:pt x="116521" y="312597"/>
                  </a:lnTo>
                  <a:lnTo>
                    <a:pt x="157184" y="342168"/>
                  </a:lnTo>
                  <a:lnTo>
                    <a:pt x="186381" y="353916"/>
                  </a:lnTo>
                  <a:lnTo>
                    <a:pt x="221311" y="389294"/>
                  </a:lnTo>
                  <a:lnTo>
                    <a:pt x="256241" y="412925"/>
                  </a:lnTo>
                  <a:lnTo>
                    <a:pt x="285304" y="430614"/>
                  </a:lnTo>
                  <a:lnTo>
                    <a:pt x="320234" y="442361"/>
                  </a:lnTo>
                  <a:lnTo>
                    <a:pt x="366896" y="454244"/>
                  </a:lnTo>
                  <a:lnTo>
                    <a:pt x="460087" y="460050"/>
                  </a:lnTo>
                  <a:lnTo>
                    <a:pt x="436756" y="501370"/>
                  </a:lnTo>
                  <a:lnTo>
                    <a:pt x="401826" y="477739"/>
                  </a:lnTo>
                  <a:lnTo>
                    <a:pt x="320234" y="465991"/>
                  </a:lnTo>
                  <a:lnTo>
                    <a:pt x="291170" y="454244"/>
                  </a:lnTo>
                  <a:lnTo>
                    <a:pt x="238776" y="460050"/>
                  </a:lnTo>
                  <a:lnTo>
                    <a:pt x="238776" y="430614"/>
                  </a:lnTo>
                  <a:lnTo>
                    <a:pt x="180515" y="424672"/>
                  </a:lnTo>
                  <a:lnTo>
                    <a:pt x="133986" y="412925"/>
                  </a:lnTo>
                  <a:lnTo>
                    <a:pt x="110655" y="424672"/>
                  </a:lnTo>
                  <a:lnTo>
                    <a:pt x="122254" y="477739"/>
                  </a:lnTo>
                  <a:lnTo>
                    <a:pt x="232910" y="519059"/>
                  </a:lnTo>
                  <a:lnTo>
                    <a:pt x="297037" y="536748"/>
                  </a:lnTo>
                  <a:lnTo>
                    <a:pt x="361030" y="554437"/>
                  </a:lnTo>
                  <a:lnTo>
                    <a:pt x="436756" y="578067"/>
                  </a:lnTo>
                  <a:lnTo>
                    <a:pt x="500749" y="589815"/>
                  </a:lnTo>
                  <a:lnTo>
                    <a:pt x="582341" y="607504"/>
                  </a:lnTo>
                  <a:lnTo>
                    <a:pt x="646468" y="642882"/>
                  </a:lnTo>
                  <a:lnTo>
                    <a:pt x="681398" y="642882"/>
                  </a:lnTo>
                  <a:lnTo>
                    <a:pt x="704595" y="625193"/>
                  </a:lnTo>
                  <a:lnTo>
                    <a:pt x="727926" y="613446"/>
                  </a:lnTo>
                  <a:lnTo>
                    <a:pt x="739525" y="637076"/>
                  </a:lnTo>
                  <a:lnTo>
                    <a:pt x="780321" y="642882"/>
                  </a:lnTo>
                  <a:lnTo>
                    <a:pt x="821117" y="607504"/>
                  </a:lnTo>
                  <a:lnTo>
                    <a:pt x="873511" y="584009"/>
                  </a:lnTo>
                  <a:lnTo>
                    <a:pt x="890976" y="542689"/>
                  </a:lnTo>
                  <a:lnTo>
                    <a:pt x="861913" y="519059"/>
                  </a:lnTo>
                  <a:lnTo>
                    <a:pt x="815251" y="53674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3" name="Freeform 482">
              <a:extLst>
                <a:ext uri="{FF2B5EF4-FFF2-40B4-BE49-F238E27FC236}">
                  <a16:creationId xmlns:a16="http://schemas.microsoft.com/office/drawing/2014/main" id="{611D3F4F-C23C-9169-EC78-3A86C2B0FF94}"/>
                </a:ext>
              </a:extLst>
            </p:cNvPr>
            <p:cNvSpPr/>
            <p:nvPr/>
          </p:nvSpPr>
          <p:spPr>
            <a:xfrm>
              <a:off x="8479975" y="4827354"/>
              <a:ext cx="396093" cy="200520"/>
            </a:xfrm>
            <a:custGeom>
              <a:avLst/>
              <a:gdLst>
                <a:gd name="connsiteX0" fmla="*/ 337833 w 396093"/>
                <a:gd name="connsiteY0" fmla="*/ 64950 h 200520"/>
                <a:gd name="connsiteX1" fmla="*/ 349431 w 396093"/>
                <a:gd name="connsiteY1" fmla="*/ 23630 h 200520"/>
                <a:gd name="connsiteX2" fmla="*/ 320368 w 396093"/>
                <a:gd name="connsiteY2" fmla="*/ 5941 h 200520"/>
                <a:gd name="connsiteX3" fmla="*/ 291171 w 396093"/>
                <a:gd name="connsiteY3" fmla="*/ 17689 h 200520"/>
                <a:gd name="connsiteX4" fmla="*/ 256241 w 396093"/>
                <a:gd name="connsiteY4" fmla="*/ 5941 h 200520"/>
                <a:gd name="connsiteX5" fmla="*/ 215445 w 396093"/>
                <a:gd name="connsiteY5" fmla="*/ 0 h 200520"/>
                <a:gd name="connsiteX6" fmla="*/ 168916 w 396093"/>
                <a:gd name="connsiteY6" fmla="*/ 11883 h 200520"/>
                <a:gd name="connsiteX7" fmla="*/ 128120 w 396093"/>
                <a:gd name="connsiteY7" fmla="*/ 29572 h 200520"/>
                <a:gd name="connsiteX8" fmla="*/ 116522 w 396093"/>
                <a:gd name="connsiteY8" fmla="*/ 47261 h 200520"/>
                <a:gd name="connsiteX9" fmla="*/ 69860 w 396093"/>
                <a:gd name="connsiteY9" fmla="*/ 59009 h 200520"/>
                <a:gd name="connsiteX10" fmla="*/ 29197 w 396093"/>
                <a:gd name="connsiteY10" fmla="*/ 59009 h 200520"/>
                <a:gd name="connsiteX11" fmla="*/ 5866 w 396093"/>
                <a:gd name="connsiteY11" fmla="*/ 70756 h 200520"/>
                <a:gd name="connsiteX12" fmla="*/ 0 w 396093"/>
                <a:gd name="connsiteY12" fmla="*/ 76698 h 200520"/>
                <a:gd name="connsiteX13" fmla="*/ 34930 w 396093"/>
                <a:gd name="connsiteY13" fmla="*/ 94387 h 200520"/>
                <a:gd name="connsiteX14" fmla="*/ 104790 w 396093"/>
                <a:gd name="connsiteY14" fmla="*/ 112076 h 200520"/>
                <a:gd name="connsiteX15" fmla="*/ 145585 w 396093"/>
                <a:gd name="connsiteY15" fmla="*/ 135706 h 200520"/>
                <a:gd name="connsiteX16" fmla="*/ 209712 w 396093"/>
                <a:gd name="connsiteY16" fmla="*/ 165143 h 200520"/>
                <a:gd name="connsiteX17" fmla="*/ 273706 w 396093"/>
                <a:gd name="connsiteY17" fmla="*/ 200521 h 200520"/>
                <a:gd name="connsiteX18" fmla="*/ 337833 w 396093"/>
                <a:gd name="connsiteY18" fmla="*/ 194715 h 200520"/>
                <a:gd name="connsiteX19" fmla="*/ 384361 w 396093"/>
                <a:gd name="connsiteY19" fmla="*/ 159337 h 200520"/>
                <a:gd name="connsiteX20" fmla="*/ 396093 w 396093"/>
                <a:gd name="connsiteY20" fmla="*/ 123823 h 200520"/>
                <a:gd name="connsiteX21" fmla="*/ 372762 w 396093"/>
                <a:gd name="connsiteY21" fmla="*/ 82639 h 200520"/>
                <a:gd name="connsiteX22" fmla="*/ 337833 w 396093"/>
                <a:gd name="connsiteY22" fmla="*/ 64950 h 20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6093" h="200520">
                  <a:moveTo>
                    <a:pt x="337833" y="64950"/>
                  </a:moveTo>
                  <a:lnTo>
                    <a:pt x="349431" y="23630"/>
                  </a:lnTo>
                  <a:lnTo>
                    <a:pt x="320368" y="5941"/>
                  </a:lnTo>
                  <a:lnTo>
                    <a:pt x="291171" y="17689"/>
                  </a:lnTo>
                  <a:lnTo>
                    <a:pt x="256241" y="5941"/>
                  </a:lnTo>
                  <a:lnTo>
                    <a:pt x="215445" y="0"/>
                  </a:lnTo>
                  <a:lnTo>
                    <a:pt x="168916" y="11883"/>
                  </a:lnTo>
                  <a:lnTo>
                    <a:pt x="128120" y="29572"/>
                  </a:lnTo>
                  <a:lnTo>
                    <a:pt x="116522" y="47261"/>
                  </a:lnTo>
                  <a:lnTo>
                    <a:pt x="69860" y="59009"/>
                  </a:lnTo>
                  <a:lnTo>
                    <a:pt x="29197" y="59009"/>
                  </a:lnTo>
                  <a:lnTo>
                    <a:pt x="5866" y="70756"/>
                  </a:lnTo>
                  <a:lnTo>
                    <a:pt x="0" y="76698"/>
                  </a:lnTo>
                  <a:lnTo>
                    <a:pt x="34930" y="94387"/>
                  </a:lnTo>
                  <a:lnTo>
                    <a:pt x="104790" y="112076"/>
                  </a:lnTo>
                  <a:lnTo>
                    <a:pt x="145585" y="135706"/>
                  </a:lnTo>
                  <a:lnTo>
                    <a:pt x="209712" y="165143"/>
                  </a:lnTo>
                  <a:lnTo>
                    <a:pt x="273706" y="200521"/>
                  </a:lnTo>
                  <a:lnTo>
                    <a:pt x="337833" y="194715"/>
                  </a:lnTo>
                  <a:lnTo>
                    <a:pt x="384361" y="159337"/>
                  </a:lnTo>
                  <a:lnTo>
                    <a:pt x="396093" y="123823"/>
                  </a:lnTo>
                  <a:lnTo>
                    <a:pt x="372762" y="82639"/>
                  </a:lnTo>
                  <a:lnTo>
                    <a:pt x="337833" y="6495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4" name="Freeform 483">
              <a:extLst>
                <a:ext uri="{FF2B5EF4-FFF2-40B4-BE49-F238E27FC236}">
                  <a16:creationId xmlns:a16="http://schemas.microsoft.com/office/drawing/2014/main" id="{AFC4CF15-4F59-4FD1-861F-631D44E6A2C4}"/>
                </a:ext>
              </a:extLst>
            </p:cNvPr>
            <p:cNvSpPr/>
            <p:nvPr/>
          </p:nvSpPr>
          <p:spPr>
            <a:xfrm>
              <a:off x="8619828" y="5086884"/>
              <a:ext cx="133853" cy="118017"/>
            </a:xfrm>
            <a:custGeom>
              <a:avLst/>
              <a:gdLst>
                <a:gd name="connsiteX0" fmla="*/ 63994 w 133853"/>
                <a:gd name="connsiteY0" fmla="*/ 35378 h 118017"/>
                <a:gd name="connsiteX1" fmla="*/ 40663 w 133853"/>
                <a:gd name="connsiteY1" fmla="*/ 35378 h 118017"/>
                <a:gd name="connsiteX2" fmla="*/ 23198 w 133853"/>
                <a:gd name="connsiteY2" fmla="*/ 70756 h 118017"/>
                <a:gd name="connsiteX3" fmla="*/ 0 w 133853"/>
                <a:gd name="connsiteY3" fmla="*/ 100328 h 118017"/>
                <a:gd name="connsiteX4" fmla="*/ 23198 w 133853"/>
                <a:gd name="connsiteY4" fmla="*/ 118017 h 118017"/>
                <a:gd name="connsiteX5" fmla="*/ 58128 w 133853"/>
                <a:gd name="connsiteY5" fmla="*/ 100328 h 118017"/>
                <a:gd name="connsiteX6" fmla="*/ 93191 w 133853"/>
                <a:gd name="connsiteY6" fmla="*/ 94386 h 118017"/>
                <a:gd name="connsiteX7" fmla="*/ 128120 w 133853"/>
                <a:gd name="connsiteY7" fmla="*/ 64950 h 118017"/>
                <a:gd name="connsiteX8" fmla="*/ 133853 w 133853"/>
                <a:gd name="connsiteY8" fmla="*/ 35378 h 118017"/>
                <a:gd name="connsiteX9" fmla="*/ 133853 w 133853"/>
                <a:gd name="connsiteY9" fmla="*/ 0 h 118017"/>
                <a:gd name="connsiteX10" fmla="*/ 98923 w 133853"/>
                <a:gd name="connsiteY10" fmla="*/ 5941 h 118017"/>
                <a:gd name="connsiteX11" fmla="*/ 63994 w 133853"/>
                <a:gd name="connsiteY11" fmla="*/ 35378 h 11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853" h="118017">
                  <a:moveTo>
                    <a:pt x="63994" y="35378"/>
                  </a:moveTo>
                  <a:lnTo>
                    <a:pt x="40663" y="35378"/>
                  </a:lnTo>
                  <a:lnTo>
                    <a:pt x="23198" y="70756"/>
                  </a:lnTo>
                  <a:lnTo>
                    <a:pt x="0" y="100328"/>
                  </a:lnTo>
                  <a:lnTo>
                    <a:pt x="23198" y="118017"/>
                  </a:lnTo>
                  <a:lnTo>
                    <a:pt x="58128" y="100328"/>
                  </a:lnTo>
                  <a:lnTo>
                    <a:pt x="93191" y="94386"/>
                  </a:lnTo>
                  <a:lnTo>
                    <a:pt x="128120" y="64950"/>
                  </a:lnTo>
                  <a:lnTo>
                    <a:pt x="133853" y="35378"/>
                  </a:lnTo>
                  <a:lnTo>
                    <a:pt x="133853" y="0"/>
                  </a:lnTo>
                  <a:lnTo>
                    <a:pt x="98923" y="5941"/>
                  </a:lnTo>
                  <a:lnTo>
                    <a:pt x="63994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5" name="Freeform 484">
              <a:extLst>
                <a:ext uri="{FF2B5EF4-FFF2-40B4-BE49-F238E27FC236}">
                  <a16:creationId xmlns:a16="http://schemas.microsoft.com/office/drawing/2014/main" id="{438AB750-C6FB-7EEE-4771-618AC5DC056D}"/>
                </a:ext>
              </a:extLst>
            </p:cNvPr>
            <p:cNvSpPr/>
            <p:nvPr/>
          </p:nvSpPr>
          <p:spPr>
            <a:xfrm>
              <a:off x="7810577" y="4432389"/>
              <a:ext cx="244375" cy="118535"/>
            </a:xfrm>
            <a:custGeom>
              <a:avLst/>
              <a:gdLst>
                <a:gd name="connsiteX0" fmla="*/ 92924 w 244375"/>
                <a:gd name="connsiteY0" fmla="*/ 117747 h 118535"/>
                <a:gd name="connsiteX1" fmla="*/ 121988 w 244375"/>
                <a:gd name="connsiteY1" fmla="*/ 94116 h 118535"/>
                <a:gd name="connsiteX2" fmla="*/ 180248 w 244375"/>
                <a:gd name="connsiteY2" fmla="*/ 82369 h 118535"/>
                <a:gd name="connsiteX3" fmla="*/ 215178 w 244375"/>
                <a:gd name="connsiteY3" fmla="*/ 88310 h 118535"/>
                <a:gd name="connsiteX4" fmla="*/ 238509 w 244375"/>
                <a:gd name="connsiteY4" fmla="*/ 64680 h 118535"/>
                <a:gd name="connsiteX5" fmla="*/ 244375 w 244375"/>
                <a:gd name="connsiteY5" fmla="*/ 35243 h 118535"/>
                <a:gd name="connsiteX6" fmla="*/ 232776 w 244375"/>
                <a:gd name="connsiteY6" fmla="*/ 5806 h 118535"/>
                <a:gd name="connsiteX7" fmla="*/ 203713 w 244375"/>
                <a:gd name="connsiteY7" fmla="*/ 17554 h 118535"/>
                <a:gd name="connsiteX8" fmla="*/ 162917 w 244375"/>
                <a:gd name="connsiteY8" fmla="*/ 17554 h 118535"/>
                <a:gd name="connsiteX9" fmla="*/ 151318 w 244375"/>
                <a:gd name="connsiteY9" fmla="*/ 41184 h 118535"/>
                <a:gd name="connsiteX10" fmla="*/ 110522 w 244375"/>
                <a:gd name="connsiteY10" fmla="*/ 64815 h 118535"/>
                <a:gd name="connsiteX11" fmla="*/ 98923 w 244375"/>
                <a:gd name="connsiteY11" fmla="*/ 64815 h 118535"/>
                <a:gd name="connsiteX12" fmla="*/ 81458 w 244375"/>
                <a:gd name="connsiteY12" fmla="*/ 35378 h 118535"/>
                <a:gd name="connsiteX13" fmla="*/ 87325 w 244375"/>
                <a:gd name="connsiteY13" fmla="*/ 0 h 118535"/>
                <a:gd name="connsiteX14" fmla="*/ 17465 w 244375"/>
                <a:gd name="connsiteY14" fmla="*/ 0 h 118535"/>
                <a:gd name="connsiteX15" fmla="*/ 23331 w 244375"/>
                <a:gd name="connsiteY15" fmla="*/ 29437 h 118535"/>
                <a:gd name="connsiteX16" fmla="*/ 0 w 244375"/>
                <a:gd name="connsiteY16" fmla="*/ 53067 h 118535"/>
                <a:gd name="connsiteX17" fmla="*/ 17465 w 244375"/>
                <a:gd name="connsiteY17" fmla="*/ 76698 h 118535"/>
                <a:gd name="connsiteX18" fmla="*/ 46529 w 244375"/>
                <a:gd name="connsiteY18" fmla="*/ 100328 h 118535"/>
                <a:gd name="connsiteX19" fmla="*/ 69860 w 244375"/>
                <a:gd name="connsiteY19" fmla="*/ 76698 h 118535"/>
                <a:gd name="connsiteX20" fmla="*/ 93191 w 244375"/>
                <a:gd name="connsiteY20" fmla="*/ 118017 h 1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4375" h="118535">
                  <a:moveTo>
                    <a:pt x="92924" y="117747"/>
                  </a:moveTo>
                  <a:cubicBezTo>
                    <a:pt x="92924" y="123688"/>
                    <a:pt x="121988" y="94116"/>
                    <a:pt x="121988" y="94116"/>
                  </a:cubicBezTo>
                  <a:lnTo>
                    <a:pt x="180248" y="82369"/>
                  </a:lnTo>
                  <a:lnTo>
                    <a:pt x="215178" y="88310"/>
                  </a:lnTo>
                  <a:lnTo>
                    <a:pt x="238509" y="64680"/>
                  </a:lnTo>
                  <a:lnTo>
                    <a:pt x="244375" y="35243"/>
                  </a:lnTo>
                  <a:lnTo>
                    <a:pt x="232776" y="5806"/>
                  </a:lnTo>
                  <a:lnTo>
                    <a:pt x="203713" y="17554"/>
                  </a:lnTo>
                  <a:lnTo>
                    <a:pt x="162917" y="17554"/>
                  </a:lnTo>
                  <a:lnTo>
                    <a:pt x="151318" y="41184"/>
                  </a:lnTo>
                  <a:lnTo>
                    <a:pt x="110522" y="64815"/>
                  </a:lnTo>
                  <a:lnTo>
                    <a:pt x="98923" y="64815"/>
                  </a:lnTo>
                  <a:lnTo>
                    <a:pt x="81458" y="35378"/>
                  </a:lnTo>
                  <a:lnTo>
                    <a:pt x="87325" y="0"/>
                  </a:lnTo>
                  <a:lnTo>
                    <a:pt x="17465" y="0"/>
                  </a:lnTo>
                  <a:lnTo>
                    <a:pt x="23331" y="29437"/>
                  </a:lnTo>
                  <a:lnTo>
                    <a:pt x="0" y="53067"/>
                  </a:lnTo>
                  <a:lnTo>
                    <a:pt x="17465" y="76698"/>
                  </a:lnTo>
                  <a:lnTo>
                    <a:pt x="46529" y="100328"/>
                  </a:lnTo>
                  <a:lnTo>
                    <a:pt x="69860" y="76698"/>
                  </a:lnTo>
                  <a:cubicBezTo>
                    <a:pt x="69860" y="76698"/>
                    <a:pt x="93191" y="112075"/>
                    <a:pt x="93191" y="118017"/>
                  </a:cubicBezTo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6" name="Freeform 485">
              <a:extLst>
                <a:ext uri="{FF2B5EF4-FFF2-40B4-BE49-F238E27FC236}">
                  <a16:creationId xmlns:a16="http://schemas.microsoft.com/office/drawing/2014/main" id="{E0C90BBE-EE42-081E-E21C-3A537CA782E4}"/>
                </a:ext>
              </a:extLst>
            </p:cNvPr>
            <p:cNvSpPr/>
            <p:nvPr/>
          </p:nvSpPr>
          <p:spPr>
            <a:xfrm>
              <a:off x="7542470" y="4402682"/>
              <a:ext cx="192113" cy="153395"/>
            </a:xfrm>
            <a:custGeom>
              <a:avLst/>
              <a:gdLst>
                <a:gd name="connsiteX0" fmla="*/ 116388 w 192113"/>
                <a:gd name="connsiteY0" fmla="*/ 135706 h 153395"/>
                <a:gd name="connsiteX1" fmla="*/ 186248 w 192113"/>
                <a:gd name="connsiteY1" fmla="*/ 153395 h 153395"/>
                <a:gd name="connsiteX2" fmla="*/ 192114 w 192113"/>
                <a:gd name="connsiteY2" fmla="*/ 112076 h 153395"/>
                <a:gd name="connsiteX3" fmla="*/ 151318 w 192113"/>
                <a:gd name="connsiteY3" fmla="*/ 82639 h 153395"/>
                <a:gd name="connsiteX4" fmla="*/ 98923 w 192113"/>
                <a:gd name="connsiteY4" fmla="*/ 82639 h 153395"/>
                <a:gd name="connsiteX5" fmla="*/ 93191 w 192113"/>
                <a:gd name="connsiteY5" fmla="*/ 47261 h 153395"/>
                <a:gd name="connsiteX6" fmla="*/ 63993 w 192113"/>
                <a:gd name="connsiteY6" fmla="*/ 17689 h 153395"/>
                <a:gd name="connsiteX7" fmla="*/ 40663 w 192113"/>
                <a:gd name="connsiteY7" fmla="*/ 0 h 153395"/>
                <a:gd name="connsiteX8" fmla="*/ 17465 w 192113"/>
                <a:gd name="connsiteY8" fmla="*/ 0 h 153395"/>
                <a:gd name="connsiteX9" fmla="*/ 0 w 192113"/>
                <a:gd name="connsiteY9" fmla="*/ 41319 h 153395"/>
                <a:gd name="connsiteX10" fmla="*/ 34930 w 192113"/>
                <a:gd name="connsiteY10" fmla="*/ 70756 h 153395"/>
                <a:gd name="connsiteX11" fmla="*/ 81458 w 192113"/>
                <a:gd name="connsiteY11" fmla="*/ 94387 h 153395"/>
                <a:gd name="connsiteX12" fmla="*/ 116388 w 192113"/>
                <a:gd name="connsiteY12" fmla="*/ 135706 h 153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113" h="153395">
                  <a:moveTo>
                    <a:pt x="116388" y="135706"/>
                  </a:moveTo>
                  <a:lnTo>
                    <a:pt x="186248" y="153395"/>
                  </a:lnTo>
                  <a:lnTo>
                    <a:pt x="192114" y="112076"/>
                  </a:lnTo>
                  <a:lnTo>
                    <a:pt x="151318" y="82639"/>
                  </a:lnTo>
                  <a:lnTo>
                    <a:pt x="98923" y="82639"/>
                  </a:lnTo>
                  <a:lnTo>
                    <a:pt x="93191" y="47261"/>
                  </a:lnTo>
                  <a:lnTo>
                    <a:pt x="63993" y="17689"/>
                  </a:lnTo>
                  <a:lnTo>
                    <a:pt x="40663" y="0"/>
                  </a:lnTo>
                  <a:lnTo>
                    <a:pt x="17465" y="0"/>
                  </a:lnTo>
                  <a:lnTo>
                    <a:pt x="0" y="41319"/>
                  </a:lnTo>
                  <a:lnTo>
                    <a:pt x="34930" y="70756"/>
                  </a:lnTo>
                  <a:lnTo>
                    <a:pt x="81458" y="94387"/>
                  </a:lnTo>
                  <a:lnTo>
                    <a:pt x="116388" y="135706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7" name="Freeform 486">
              <a:extLst>
                <a:ext uri="{FF2B5EF4-FFF2-40B4-BE49-F238E27FC236}">
                  <a16:creationId xmlns:a16="http://schemas.microsoft.com/office/drawing/2014/main" id="{4D00E689-A11C-32C4-3F88-D7B23D2428EE}"/>
                </a:ext>
              </a:extLst>
            </p:cNvPr>
            <p:cNvSpPr/>
            <p:nvPr/>
          </p:nvSpPr>
          <p:spPr>
            <a:xfrm>
              <a:off x="7525139" y="4526775"/>
              <a:ext cx="250241" cy="188638"/>
            </a:xfrm>
            <a:custGeom>
              <a:avLst/>
              <a:gdLst>
                <a:gd name="connsiteX0" fmla="*/ 17332 w 250241"/>
                <a:gd name="connsiteY0" fmla="*/ 88311 h 188638"/>
                <a:gd name="connsiteX1" fmla="*/ 46395 w 250241"/>
                <a:gd name="connsiteY1" fmla="*/ 135571 h 188638"/>
                <a:gd name="connsiteX2" fmla="*/ 81325 w 250241"/>
                <a:gd name="connsiteY2" fmla="*/ 147319 h 188638"/>
                <a:gd name="connsiteX3" fmla="*/ 139586 w 250241"/>
                <a:gd name="connsiteY3" fmla="*/ 153260 h 188638"/>
                <a:gd name="connsiteX4" fmla="*/ 180382 w 250241"/>
                <a:gd name="connsiteY4" fmla="*/ 182697 h 188638"/>
                <a:gd name="connsiteX5" fmla="*/ 238642 w 250241"/>
                <a:gd name="connsiteY5" fmla="*/ 188639 h 188638"/>
                <a:gd name="connsiteX6" fmla="*/ 250241 w 250241"/>
                <a:gd name="connsiteY6" fmla="*/ 141512 h 188638"/>
                <a:gd name="connsiteX7" fmla="*/ 209445 w 250241"/>
                <a:gd name="connsiteY7" fmla="*/ 112076 h 188638"/>
                <a:gd name="connsiteX8" fmla="*/ 168650 w 250241"/>
                <a:gd name="connsiteY8" fmla="*/ 88446 h 188638"/>
                <a:gd name="connsiteX9" fmla="*/ 174516 w 250241"/>
                <a:gd name="connsiteY9" fmla="*/ 59009 h 188638"/>
                <a:gd name="connsiteX10" fmla="*/ 145452 w 250241"/>
                <a:gd name="connsiteY10" fmla="*/ 41320 h 188638"/>
                <a:gd name="connsiteX11" fmla="*/ 116388 w 250241"/>
                <a:gd name="connsiteY11" fmla="*/ 17689 h 188638"/>
                <a:gd name="connsiteX12" fmla="*/ 93057 w 250241"/>
                <a:gd name="connsiteY12" fmla="*/ 17689 h 188638"/>
                <a:gd name="connsiteX13" fmla="*/ 46529 w 250241"/>
                <a:gd name="connsiteY13" fmla="*/ 0 h 188638"/>
                <a:gd name="connsiteX14" fmla="*/ 0 w 250241"/>
                <a:gd name="connsiteY14" fmla="*/ 11748 h 188638"/>
                <a:gd name="connsiteX15" fmla="*/ 5866 w 250241"/>
                <a:gd name="connsiteY15" fmla="*/ 41184 h 188638"/>
                <a:gd name="connsiteX16" fmla="*/ 29197 w 250241"/>
                <a:gd name="connsiteY16" fmla="*/ 41184 h 188638"/>
                <a:gd name="connsiteX17" fmla="*/ 17598 w 250241"/>
                <a:gd name="connsiteY17" fmla="*/ 88311 h 18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0241" h="188638">
                  <a:moveTo>
                    <a:pt x="17332" y="88311"/>
                  </a:moveTo>
                  <a:lnTo>
                    <a:pt x="46395" y="135571"/>
                  </a:lnTo>
                  <a:lnTo>
                    <a:pt x="81325" y="147319"/>
                  </a:lnTo>
                  <a:lnTo>
                    <a:pt x="139586" y="153260"/>
                  </a:lnTo>
                  <a:lnTo>
                    <a:pt x="180382" y="182697"/>
                  </a:lnTo>
                  <a:lnTo>
                    <a:pt x="238642" y="188639"/>
                  </a:lnTo>
                  <a:lnTo>
                    <a:pt x="250241" y="141512"/>
                  </a:lnTo>
                  <a:lnTo>
                    <a:pt x="209445" y="112076"/>
                  </a:lnTo>
                  <a:lnTo>
                    <a:pt x="168650" y="88446"/>
                  </a:lnTo>
                  <a:lnTo>
                    <a:pt x="174516" y="59009"/>
                  </a:lnTo>
                  <a:lnTo>
                    <a:pt x="145452" y="41320"/>
                  </a:lnTo>
                  <a:lnTo>
                    <a:pt x="116388" y="17689"/>
                  </a:lnTo>
                  <a:lnTo>
                    <a:pt x="93057" y="17689"/>
                  </a:lnTo>
                  <a:lnTo>
                    <a:pt x="46529" y="0"/>
                  </a:lnTo>
                  <a:cubicBezTo>
                    <a:pt x="46529" y="0"/>
                    <a:pt x="5733" y="11748"/>
                    <a:pt x="0" y="11748"/>
                  </a:cubicBezTo>
                  <a:lnTo>
                    <a:pt x="5866" y="41184"/>
                  </a:lnTo>
                  <a:lnTo>
                    <a:pt x="29197" y="41184"/>
                  </a:lnTo>
                  <a:lnTo>
                    <a:pt x="17598" y="88311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8" name="Freeform 487">
              <a:extLst>
                <a:ext uri="{FF2B5EF4-FFF2-40B4-BE49-F238E27FC236}">
                  <a16:creationId xmlns:a16="http://schemas.microsoft.com/office/drawing/2014/main" id="{B00992D6-1BB0-9F6F-6805-AB1AE319D90F}"/>
                </a:ext>
              </a:extLst>
            </p:cNvPr>
            <p:cNvSpPr/>
            <p:nvPr/>
          </p:nvSpPr>
          <p:spPr>
            <a:xfrm>
              <a:off x="7542470" y="4709472"/>
              <a:ext cx="227043" cy="117882"/>
            </a:xfrm>
            <a:custGeom>
              <a:avLst/>
              <a:gdLst>
                <a:gd name="connsiteX0" fmla="*/ 151318 w 227043"/>
                <a:gd name="connsiteY0" fmla="*/ 58874 h 117882"/>
                <a:gd name="connsiteX1" fmla="*/ 104789 w 227043"/>
                <a:gd name="connsiteY1" fmla="*/ 58874 h 117882"/>
                <a:gd name="connsiteX2" fmla="*/ 63993 w 227043"/>
                <a:gd name="connsiteY2" fmla="*/ 47126 h 117882"/>
                <a:gd name="connsiteX3" fmla="*/ 81458 w 227043"/>
                <a:gd name="connsiteY3" fmla="*/ 23495 h 117882"/>
                <a:gd name="connsiteX4" fmla="*/ 116388 w 227043"/>
                <a:gd name="connsiteY4" fmla="*/ 41184 h 117882"/>
                <a:gd name="connsiteX5" fmla="*/ 128120 w 227043"/>
                <a:gd name="connsiteY5" fmla="*/ 29437 h 117882"/>
                <a:gd name="connsiteX6" fmla="*/ 122254 w 227043"/>
                <a:gd name="connsiteY6" fmla="*/ 0 h 117882"/>
                <a:gd name="connsiteX7" fmla="*/ 87324 w 227043"/>
                <a:gd name="connsiteY7" fmla="*/ 5806 h 117882"/>
                <a:gd name="connsiteX8" fmla="*/ 34930 w 227043"/>
                <a:gd name="connsiteY8" fmla="*/ 5806 h 117882"/>
                <a:gd name="connsiteX9" fmla="*/ 0 w 227043"/>
                <a:gd name="connsiteY9" fmla="*/ 17689 h 117882"/>
                <a:gd name="connsiteX10" fmla="*/ 5733 w 227043"/>
                <a:gd name="connsiteY10" fmla="*/ 41184 h 117882"/>
                <a:gd name="connsiteX11" fmla="*/ 23198 w 227043"/>
                <a:gd name="connsiteY11" fmla="*/ 64815 h 117882"/>
                <a:gd name="connsiteX12" fmla="*/ 58127 w 227043"/>
                <a:gd name="connsiteY12" fmla="*/ 76563 h 117882"/>
                <a:gd name="connsiteX13" fmla="*/ 87324 w 227043"/>
                <a:gd name="connsiteY13" fmla="*/ 111941 h 117882"/>
                <a:gd name="connsiteX14" fmla="*/ 139719 w 227043"/>
                <a:gd name="connsiteY14" fmla="*/ 106134 h 117882"/>
                <a:gd name="connsiteX15" fmla="*/ 192114 w 227043"/>
                <a:gd name="connsiteY15" fmla="*/ 117882 h 117882"/>
                <a:gd name="connsiteX16" fmla="*/ 227044 w 227043"/>
                <a:gd name="connsiteY16" fmla="*/ 106134 h 117882"/>
                <a:gd name="connsiteX17" fmla="*/ 192114 w 227043"/>
                <a:gd name="connsiteY17" fmla="*/ 76563 h 117882"/>
                <a:gd name="connsiteX18" fmla="*/ 151318 w 227043"/>
                <a:gd name="connsiteY18" fmla="*/ 58874 h 1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7043" h="117882">
                  <a:moveTo>
                    <a:pt x="151318" y="58874"/>
                  </a:moveTo>
                  <a:lnTo>
                    <a:pt x="104789" y="58874"/>
                  </a:lnTo>
                  <a:lnTo>
                    <a:pt x="63993" y="47126"/>
                  </a:lnTo>
                  <a:lnTo>
                    <a:pt x="81458" y="23495"/>
                  </a:lnTo>
                  <a:lnTo>
                    <a:pt x="116388" y="41184"/>
                  </a:lnTo>
                  <a:lnTo>
                    <a:pt x="128120" y="29437"/>
                  </a:lnTo>
                  <a:lnTo>
                    <a:pt x="122254" y="0"/>
                  </a:lnTo>
                  <a:lnTo>
                    <a:pt x="87324" y="5806"/>
                  </a:lnTo>
                  <a:lnTo>
                    <a:pt x="34930" y="5806"/>
                  </a:lnTo>
                  <a:lnTo>
                    <a:pt x="0" y="17689"/>
                  </a:lnTo>
                  <a:lnTo>
                    <a:pt x="5733" y="41184"/>
                  </a:lnTo>
                  <a:lnTo>
                    <a:pt x="23198" y="64815"/>
                  </a:lnTo>
                  <a:lnTo>
                    <a:pt x="58127" y="76563"/>
                  </a:lnTo>
                  <a:lnTo>
                    <a:pt x="87324" y="111941"/>
                  </a:lnTo>
                  <a:lnTo>
                    <a:pt x="139719" y="106134"/>
                  </a:lnTo>
                  <a:lnTo>
                    <a:pt x="192114" y="117882"/>
                  </a:lnTo>
                  <a:lnTo>
                    <a:pt x="227044" y="106134"/>
                  </a:lnTo>
                  <a:lnTo>
                    <a:pt x="192114" y="76563"/>
                  </a:lnTo>
                  <a:lnTo>
                    <a:pt x="151318" y="58874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9" name="Freeform 488">
              <a:extLst>
                <a:ext uri="{FF2B5EF4-FFF2-40B4-BE49-F238E27FC236}">
                  <a16:creationId xmlns:a16="http://schemas.microsoft.com/office/drawing/2014/main" id="{0635E622-7D1C-3CE7-D803-EC05F91D3344}"/>
                </a:ext>
              </a:extLst>
            </p:cNvPr>
            <p:cNvSpPr/>
            <p:nvPr/>
          </p:nvSpPr>
          <p:spPr>
            <a:xfrm>
              <a:off x="8864337" y="4261169"/>
              <a:ext cx="151451" cy="112075"/>
            </a:xfrm>
            <a:custGeom>
              <a:avLst/>
              <a:gdLst>
                <a:gd name="connsiteX0" fmla="*/ 133986 w 151451"/>
                <a:gd name="connsiteY0" fmla="*/ 64815 h 112075"/>
                <a:gd name="connsiteX1" fmla="*/ 145585 w 151451"/>
                <a:gd name="connsiteY1" fmla="*/ 41320 h 112075"/>
                <a:gd name="connsiteX2" fmla="*/ 151451 w 151451"/>
                <a:gd name="connsiteY2" fmla="*/ 17689 h 112075"/>
                <a:gd name="connsiteX3" fmla="*/ 116521 w 151451"/>
                <a:gd name="connsiteY3" fmla="*/ 0 h 112075"/>
                <a:gd name="connsiteX4" fmla="*/ 93190 w 151451"/>
                <a:gd name="connsiteY4" fmla="*/ 11748 h 112075"/>
                <a:gd name="connsiteX5" fmla="*/ 75726 w 151451"/>
                <a:gd name="connsiteY5" fmla="*/ 23496 h 112075"/>
                <a:gd name="connsiteX6" fmla="*/ 58261 w 151451"/>
                <a:gd name="connsiteY6" fmla="*/ 35378 h 112075"/>
                <a:gd name="connsiteX7" fmla="*/ 29197 w 151451"/>
                <a:gd name="connsiteY7" fmla="*/ 41320 h 112075"/>
                <a:gd name="connsiteX8" fmla="*/ 0 w 151451"/>
                <a:gd name="connsiteY8" fmla="*/ 59009 h 112075"/>
                <a:gd name="connsiteX9" fmla="*/ 23331 w 151451"/>
                <a:gd name="connsiteY9" fmla="*/ 100193 h 112075"/>
                <a:gd name="connsiteX10" fmla="*/ 75726 w 151451"/>
                <a:gd name="connsiteY10" fmla="*/ 112076 h 112075"/>
                <a:gd name="connsiteX11" fmla="*/ 104789 w 151451"/>
                <a:gd name="connsiteY11" fmla="*/ 94387 h 112075"/>
                <a:gd name="connsiteX12" fmla="*/ 133986 w 151451"/>
                <a:gd name="connsiteY12" fmla="*/ 64815 h 11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1451" h="112075">
                  <a:moveTo>
                    <a:pt x="133986" y="64815"/>
                  </a:moveTo>
                  <a:lnTo>
                    <a:pt x="145585" y="41320"/>
                  </a:lnTo>
                  <a:lnTo>
                    <a:pt x="151451" y="17689"/>
                  </a:lnTo>
                  <a:lnTo>
                    <a:pt x="116521" y="0"/>
                  </a:lnTo>
                  <a:lnTo>
                    <a:pt x="93190" y="11748"/>
                  </a:lnTo>
                  <a:lnTo>
                    <a:pt x="75726" y="23496"/>
                  </a:lnTo>
                  <a:lnTo>
                    <a:pt x="58261" y="35378"/>
                  </a:lnTo>
                  <a:lnTo>
                    <a:pt x="29197" y="41320"/>
                  </a:lnTo>
                  <a:lnTo>
                    <a:pt x="0" y="59009"/>
                  </a:lnTo>
                  <a:lnTo>
                    <a:pt x="23331" y="100193"/>
                  </a:lnTo>
                  <a:lnTo>
                    <a:pt x="75726" y="112076"/>
                  </a:lnTo>
                  <a:lnTo>
                    <a:pt x="104789" y="94387"/>
                  </a:lnTo>
                  <a:lnTo>
                    <a:pt x="133986" y="64815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0" name="Freeform 489">
              <a:extLst>
                <a:ext uri="{FF2B5EF4-FFF2-40B4-BE49-F238E27FC236}">
                  <a16:creationId xmlns:a16="http://schemas.microsoft.com/office/drawing/2014/main" id="{02AF1149-D22F-A909-1A58-F8EE4C16055F}"/>
                </a:ext>
              </a:extLst>
            </p:cNvPr>
            <p:cNvSpPr/>
            <p:nvPr/>
          </p:nvSpPr>
          <p:spPr>
            <a:xfrm>
              <a:off x="7641260" y="3653530"/>
              <a:ext cx="82255" cy="59008"/>
            </a:xfrm>
            <a:custGeom>
              <a:avLst/>
              <a:gdLst>
                <a:gd name="connsiteX0" fmla="*/ 52528 w 82255"/>
                <a:gd name="connsiteY0" fmla="*/ 59009 h 59008"/>
                <a:gd name="connsiteX1" fmla="*/ 81592 w 82255"/>
                <a:gd name="connsiteY1" fmla="*/ 53067 h 59008"/>
                <a:gd name="connsiteX2" fmla="*/ 46662 w 82255"/>
                <a:gd name="connsiteY2" fmla="*/ 11748 h 59008"/>
                <a:gd name="connsiteX3" fmla="*/ 40796 w 82255"/>
                <a:gd name="connsiteY3" fmla="*/ 0 h 59008"/>
                <a:gd name="connsiteX4" fmla="*/ 0 w 82255"/>
                <a:gd name="connsiteY4" fmla="*/ 5941 h 59008"/>
                <a:gd name="connsiteX5" fmla="*/ 23331 w 82255"/>
                <a:gd name="connsiteY5" fmla="*/ 35378 h 59008"/>
                <a:gd name="connsiteX6" fmla="*/ 52395 w 82255"/>
                <a:gd name="connsiteY6" fmla="*/ 59009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" h="59008">
                  <a:moveTo>
                    <a:pt x="52528" y="59009"/>
                  </a:moveTo>
                  <a:cubicBezTo>
                    <a:pt x="52528" y="59009"/>
                    <a:pt x="87458" y="59009"/>
                    <a:pt x="81592" y="53067"/>
                  </a:cubicBezTo>
                  <a:cubicBezTo>
                    <a:pt x="75726" y="47126"/>
                    <a:pt x="46662" y="11748"/>
                    <a:pt x="46662" y="11748"/>
                  </a:cubicBezTo>
                  <a:lnTo>
                    <a:pt x="40796" y="0"/>
                  </a:lnTo>
                  <a:lnTo>
                    <a:pt x="0" y="5941"/>
                  </a:lnTo>
                  <a:lnTo>
                    <a:pt x="23331" y="35378"/>
                  </a:lnTo>
                  <a:lnTo>
                    <a:pt x="52395" y="5900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1" name="Freeform 490">
              <a:extLst>
                <a:ext uri="{FF2B5EF4-FFF2-40B4-BE49-F238E27FC236}">
                  <a16:creationId xmlns:a16="http://schemas.microsoft.com/office/drawing/2014/main" id="{A689C6DD-AA2A-3886-5F18-C1698AD84E8E}"/>
                </a:ext>
              </a:extLst>
            </p:cNvPr>
            <p:cNvSpPr/>
            <p:nvPr/>
          </p:nvSpPr>
          <p:spPr>
            <a:xfrm>
              <a:off x="7239568" y="3942632"/>
              <a:ext cx="75725" cy="82503"/>
            </a:xfrm>
            <a:custGeom>
              <a:avLst/>
              <a:gdLst>
                <a:gd name="connsiteX0" fmla="*/ 34930 w 75725"/>
                <a:gd name="connsiteY0" fmla="*/ 53067 h 82503"/>
                <a:gd name="connsiteX1" fmla="*/ 52395 w 75725"/>
                <a:gd name="connsiteY1" fmla="*/ 82504 h 82503"/>
                <a:gd name="connsiteX2" fmla="*/ 75726 w 75725"/>
                <a:gd name="connsiteY2" fmla="*/ 70756 h 82503"/>
                <a:gd name="connsiteX3" fmla="*/ 64127 w 75725"/>
                <a:gd name="connsiteY3" fmla="*/ 41319 h 82503"/>
                <a:gd name="connsiteX4" fmla="*/ 46662 w 75725"/>
                <a:gd name="connsiteY4" fmla="*/ 17689 h 82503"/>
                <a:gd name="connsiteX5" fmla="*/ 17465 w 75725"/>
                <a:gd name="connsiteY5" fmla="*/ 0 h 82503"/>
                <a:gd name="connsiteX6" fmla="*/ 0 w 75725"/>
                <a:gd name="connsiteY6" fmla="*/ 11748 h 82503"/>
                <a:gd name="connsiteX7" fmla="*/ 17465 w 75725"/>
                <a:gd name="connsiteY7" fmla="*/ 29437 h 82503"/>
                <a:gd name="connsiteX8" fmla="*/ 34930 w 75725"/>
                <a:gd name="connsiteY8" fmla="*/ 53067 h 82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725" h="82503">
                  <a:moveTo>
                    <a:pt x="34930" y="53067"/>
                  </a:moveTo>
                  <a:lnTo>
                    <a:pt x="52395" y="82504"/>
                  </a:lnTo>
                  <a:lnTo>
                    <a:pt x="75726" y="70756"/>
                  </a:lnTo>
                  <a:lnTo>
                    <a:pt x="64127" y="41319"/>
                  </a:lnTo>
                  <a:lnTo>
                    <a:pt x="46662" y="17689"/>
                  </a:lnTo>
                  <a:lnTo>
                    <a:pt x="17465" y="0"/>
                  </a:lnTo>
                  <a:lnTo>
                    <a:pt x="0" y="11748"/>
                  </a:lnTo>
                  <a:lnTo>
                    <a:pt x="17465" y="29437"/>
                  </a:lnTo>
                  <a:lnTo>
                    <a:pt x="34930" y="5306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2" name="Freeform 491">
              <a:extLst>
                <a:ext uri="{FF2B5EF4-FFF2-40B4-BE49-F238E27FC236}">
                  <a16:creationId xmlns:a16="http://schemas.microsoft.com/office/drawing/2014/main" id="{93588D8E-9B67-E4DF-DED5-876E7ECFAF9D}"/>
                </a:ext>
              </a:extLst>
            </p:cNvPr>
            <p:cNvSpPr/>
            <p:nvPr/>
          </p:nvSpPr>
          <p:spPr>
            <a:xfrm>
              <a:off x="7257033" y="4166783"/>
              <a:ext cx="52394" cy="82503"/>
            </a:xfrm>
            <a:custGeom>
              <a:avLst/>
              <a:gdLst>
                <a:gd name="connsiteX0" fmla="*/ 29197 w 52394"/>
                <a:gd name="connsiteY0" fmla="*/ 11748 h 82503"/>
                <a:gd name="connsiteX1" fmla="*/ 11732 w 52394"/>
                <a:gd name="connsiteY1" fmla="*/ 0 h 82503"/>
                <a:gd name="connsiteX2" fmla="*/ 0 w 52394"/>
                <a:gd name="connsiteY2" fmla="*/ 35378 h 82503"/>
                <a:gd name="connsiteX3" fmla="*/ 17465 w 52394"/>
                <a:gd name="connsiteY3" fmla="*/ 59009 h 82503"/>
                <a:gd name="connsiteX4" fmla="*/ 46662 w 52394"/>
                <a:gd name="connsiteY4" fmla="*/ 82504 h 82503"/>
                <a:gd name="connsiteX5" fmla="*/ 52395 w 52394"/>
                <a:gd name="connsiteY5" fmla="*/ 53067 h 82503"/>
                <a:gd name="connsiteX6" fmla="*/ 34930 w 52394"/>
                <a:gd name="connsiteY6" fmla="*/ 35378 h 82503"/>
                <a:gd name="connsiteX7" fmla="*/ 29197 w 52394"/>
                <a:gd name="connsiteY7" fmla="*/ 11748 h 82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94" h="82503">
                  <a:moveTo>
                    <a:pt x="29197" y="11748"/>
                  </a:moveTo>
                  <a:lnTo>
                    <a:pt x="11732" y="0"/>
                  </a:lnTo>
                  <a:lnTo>
                    <a:pt x="0" y="35378"/>
                  </a:lnTo>
                  <a:lnTo>
                    <a:pt x="17465" y="59009"/>
                  </a:lnTo>
                  <a:lnTo>
                    <a:pt x="46662" y="82504"/>
                  </a:lnTo>
                  <a:lnTo>
                    <a:pt x="52395" y="53067"/>
                  </a:lnTo>
                  <a:lnTo>
                    <a:pt x="34930" y="35378"/>
                  </a:lnTo>
                  <a:lnTo>
                    <a:pt x="29197" y="1174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3" name="Freeform 492">
              <a:extLst>
                <a:ext uri="{FF2B5EF4-FFF2-40B4-BE49-F238E27FC236}">
                  <a16:creationId xmlns:a16="http://schemas.microsoft.com/office/drawing/2014/main" id="{F3ADEF0B-D55C-7A48-662C-3051B95DBA71}"/>
                </a:ext>
              </a:extLst>
            </p:cNvPr>
            <p:cNvSpPr/>
            <p:nvPr/>
          </p:nvSpPr>
          <p:spPr>
            <a:xfrm>
              <a:off x="7303695" y="4107774"/>
              <a:ext cx="81458" cy="88445"/>
            </a:xfrm>
            <a:custGeom>
              <a:avLst/>
              <a:gdLst>
                <a:gd name="connsiteX0" fmla="*/ 58261 w 81458"/>
                <a:gd name="connsiteY0" fmla="*/ 23631 h 88445"/>
                <a:gd name="connsiteX1" fmla="*/ 40663 w 81458"/>
                <a:gd name="connsiteY1" fmla="*/ 0 h 88445"/>
                <a:gd name="connsiteX2" fmla="*/ 17465 w 81458"/>
                <a:gd name="connsiteY2" fmla="*/ 17689 h 88445"/>
                <a:gd name="connsiteX3" fmla="*/ 0 w 81458"/>
                <a:gd name="connsiteY3" fmla="*/ 35378 h 88445"/>
                <a:gd name="connsiteX4" fmla="*/ 23198 w 81458"/>
                <a:gd name="connsiteY4" fmla="*/ 64950 h 88445"/>
                <a:gd name="connsiteX5" fmla="*/ 46529 w 81458"/>
                <a:gd name="connsiteY5" fmla="*/ 88445 h 88445"/>
                <a:gd name="connsiteX6" fmla="*/ 81458 w 81458"/>
                <a:gd name="connsiteY6" fmla="*/ 88445 h 88445"/>
                <a:gd name="connsiteX7" fmla="*/ 63994 w 81458"/>
                <a:gd name="connsiteY7" fmla="*/ 59009 h 88445"/>
                <a:gd name="connsiteX8" fmla="*/ 58261 w 81458"/>
                <a:gd name="connsiteY8" fmla="*/ 23631 h 8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58" h="88445">
                  <a:moveTo>
                    <a:pt x="58261" y="23631"/>
                  </a:moveTo>
                  <a:lnTo>
                    <a:pt x="40663" y="0"/>
                  </a:lnTo>
                  <a:lnTo>
                    <a:pt x="17465" y="17689"/>
                  </a:lnTo>
                  <a:lnTo>
                    <a:pt x="0" y="35378"/>
                  </a:lnTo>
                  <a:lnTo>
                    <a:pt x="23198" y="64950"/>
                  </a:lnTo>
                  <a:lnTo>
                    <a:pt x="46529" y="88445"/>
                  </a:lnTo>
                  <a:lnTo>
                    <a:pt x="81458" y="88445"/>
                  </a:lnTo>
                  <a:lnTo>
                    <a:pt x="63994" y="59009"/>
                  </a:lnTo>
                  <a:lnTo>
                    <a:pt x="58261" y="23631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4" name="Freeform 493">
              <a:extLst>
                <a:ext uri="{FF2B5EF4-FFF2-40B4-BE49-F238E27FC236}">
                  <a16:creationId xmlns:a16="http://schemas.microsoft.com/office/drawing/2014/main" id="{44DC041F-B928-27E1-1BDD-11B056A83A1D}"/>
                </a:ext>
              </a:extLst>
            </p:cNvPr>
            <p:cNvSpPr/>
            <p:nvPr/>
          </p:nvSpPr>
          <p:spPr>
            <a:xfrm>
              <a:off x="7711253" y="3859993"/>
              <a:ext cx="69992" cy="47260"/>
            </a:xfrm>
            <a:custGeom>
              <a:avLst/>
              <a:gdLst>
                <a:gd name="connsiteX0" fmla="*/ 0 w 69992"/>
                <a:gd name="connsiteY0" fmla="*/ 17689 h 47260"/>
                <a:gd name="connsiteX1" fmla="*/ 29197 w 69992"/>
                <a:gd name="connsiteY1" fmla="*/ 35513 h 47260"/>
                <a:gd name="connsiteX2" fmla="*/ 58261 w 69992"/>
                <a:gd name="connsiteY2" fmla="*/ 47261 h 47260"/>
                <a:gd name="connsiteX3" fmla="*/ 69993 w 69992"/>
                <a:gd name="connsiteY3" fmla="*/ 35513 h 47260"/>
                <a:gd name="connsiteX4" fmla="*/ 46662 w 69992"/>
                <a:gd name="connsiteY4" fmla="*/ 11883 h 47260"/>
                <a:gd name="connsiteX5" fmla="*/ 29197 w 69992"/>
                <a:gd name="connsiteY5" fmla="*/ 0 h 47260"/>
                <a:gd name="connsiteX6" fmla="*/ 5866 w 69992"/>
                <a:gd name="connsiteY6" fmla="*/ 5941 h 47260"/>
                <a:gd name="connsiteX7" fmla="*/ 0 w 69992"/>
                <a:gd name="connsiteY7" fmla="*/ 17689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92" h="47260">
                  <a:moveTo>
                    <a:pt x="0" y="17689"/>
                  </a:moveTo>
                  <a:lnTo>
                    <a:pt x="29197" y="35513"/>
                  </a:lnTo>
                  <a:lnTo>
                    <a:pt x="58261" y="47261"/>
                  </a:lnTo>
                  <a:lnTo>
                    <a:pt x="69993" y="35513"/>
                  </a:lnTo>
                  <a:lnTo>
                    <a:pt x="46662" y="11883"/>
                  </a:lnTo>
                  <a:lnTo>
                    <a:pt x="29197" y="0"/>
                  </a:lnTo>
                  <a:lnTo>
                    <a:pt x="5866" y="5941"/>
                  </a:lnTo>
                  <a:lnTo>
                    <a:pt x="0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5" name="Freeform 494">
              <a:extLst>
                <a:ext uri="{FF2B5EF4-FFF2-40B4-BE49-F238E27FC236}">
                  <a16:creationId xmlns:a16="http://schemas.microsoft.com/office/drawing/2014/main" id="{37987276-2083-14F6-BDA7-EC5AB6763173}"/>
                </a:ext>
              </a:extLst>
            </p:cNvPr>
            <p:cNvSpPr/>
            <p:nvPr/>
          </p:nvSpPr>
          <p:spPr>
            <a:xfrm>
              <a:off x="7891768" y="3842304"/>
              <a:ext cx="40795" cy="53202"/>
            </a:xfrm>
            <a:custGeom>
              <a:avLst/>
              <a:gdLst>
                <a:gd name="connsiteX0" fmla="*/ 0 w 40795"/>
                <a:gd name="connsiteY0" fmla="*/ 11883 h 53202"/>
                <a:gd name="connsiteX1" fmla="*/ 11732 w 40795"/>
                <a:gd name="connsiteY1" fmla="*/ 29572 h 53202"/>
                <a:gd name="connsiteX2" fmla="*/ 23331 w 40795"/>
                <a:gd name="connsiteY2" fmla="*/ 53202 h 53202"/>
                <a:gd name="connsiteX3" fmla="*/ 35063 w 40795"/>
                <a:gd name="connsiteY3" fmla="*/ 35378 h 53202"/>
                <a:gd name="connsiteX4" fmla="*/ 40796 w 40795"/>
                <a:gd name="connsiteY4" fmla="*/ 0 h 53202"/>
                <a:gd name="connsiteX5" fmla="*/ 32663 w 40795"/>
                <a:gd name="connsiteY5" fmla="*/ 2431 h 53202"/>
                <a:gd name="connsiteX6" fmla="*/ 0 w 40795"/>
                <a:gd name="connsiteY6" fmla="*/ 11883 h 5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95" h="53202">
                  <a:moveTo>
                    <a:pt x="0" y="11883"/>
                  </a:moveTo>
                  <a:lnTo>
                    <a:pt x="11732" y="29572"/>
                  </a:lnTo>
                  <a:lnTo>
                    <a:pt x="23331" y="53202"/>
                  </a:lnTo>
                  <a:lnTo>
                    <a:pt x="35063" y="35378"/>
                  </a:lnTo>
                  <a:lnTo>
                    <a:pt x="40796" y="0"/>
                  </a:lnTo>
                  <a:lnTo>
                    <a:pt x="32663" y="2431"/>
                  </a:lnTo>
                  <a:lnTo>
                    <a:pt x="0" y="11883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6" name="Freeform 495">
              <a:extLst>
                <a:ext uri="{FF2B5EF4-FFF2-40B4-BE49-F238E27FC236}">
                  <a16:creationId xmlns:a16="http://schemas.microsoft.com/office/drawing/2014/main" id="{5F3C3095-B8B3-4D2E-A686-C826D5B0906F}"/>
                </a:ext>
              </a:extLst>
            </p:cNvPr>
            <p:cNvSpPr/>
            <p:nvPr/>
          </p:nvSpPr>
          <p:spPr>
            <a:xfrm>
              <a:off x="8130544" y="3777489"/>
              <a:ext cx="40795" cy="106134"/>
            </a:xfrm>
            <a:custGeom>
              <a:avLst/>
              <a:gdLst>
                <a:gd name="connsiteX0" fmla="*/ 35063 w 40795"/>
                <a:gd name="connsiteY0" fmla="*/ 64815 h 106134"/>
                <a:gd name="connsiteX1" fmla="*/ 40796 w 40795"/>
                <a:gd name="connsiteY1" fmla="*/ 47126 h 106134"/>
                <a:gd name="connsiteX2" fmla="*/ 40796 w 40795"/>
                <a:gd name="connsiteY2" fmla="*/ 0 h 106134"/>
                <a:gd name="connsiteX3" fmla="*/ 23331 w 40795"/>
                <a:gd name="connsiteY3" fmla="*/ 29437 h 106134"/>
                <a:gd name="connsiteX4" fmla="*/ 17465 w 40795"/>
                <a:gd name="connsiteY4" fmla="*/ 59009 h 106134"/>
                <a:gd name="connsiteX5" fmla="*/ 0 w 40795"/>
                <a:gd name="connsiteY5" fmla="*/ 82504 h 106134"/>
                <a:gd name="connsiteX6" fmla="*/ 0 w 40795"/>
                <a:gd name="connsiteY6" fmla="*/ 106134 h 106134"/>
                <a:gd name="connsiteX7" fmla="*/ 29197 w 40795"/>
                <a:gd name="connsiteY7" fmla="*/ 88445 h 106134"/>
                <a:gd name="connsiteX8" fmla="*/ 35063 w 40795"/>
                <a:gd name="connsiteY8" fmla="*/ 64815 h 10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95" h="106134">
                  <a:moveTo>
                    <a:pt x="35063" y="64815"/>
                  </a:moveTo>
                  <a:lnTo>
                    <a:pt x="40796" y="47126"/>
                  </a:lnTo>
                  <a:lnTo>
                    <a:pt x="40796" y="0"/>
                  </a:lnTo>
                  <a:lnTo>
                    <a:pt x="23331" y="29437"/>
                  </a:lnTo>
                  <a:lnTo>
                    <a:pt x="17465" y="59009"/>
                  </a:lnTo>
                  <a:lnTo>
                    <a:pt x="0" y="82504"/>
                  </a:lnTo>
                  <a:lnTo>
                    <a:pt x="0" y="106134"/>
                  </a:lnTo>
                  <a:lnTo>
                    <a:pt x="29197" y="88445"/>
                  </a:lnTo>
                  <a:lnTo>
                    <a:pt x="35063" y="64815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7" name="Freeform 496">
              <a:extLst>
                <a:ext uri="{FF2B5EF4-FFF2-40B4-BE49-F238E27FC236}">
                  <a16:creationId xmlns:a16="http://schemas.microsoft.com/office/drawing/2014/main" id="{A81A059C-F62E-EDD1-23FB-4AE410C98895}"/>
                </a:ext>
              </a:extLst>
            </p:cNvPr>
            <p:cNvSpPr/>
            <p:nvPr/>
          </p:nvSpPr>
          <p:spPr>
            <a:xfrm>
              <a:off x="7979226" y="3889564"/>
              <a:ext cx="69859" cy="41319"/>
            </a:xfrm>
            <a:custGeom>
              <a:avLst/>
              <a:gdLst>
                <a:gd name="connsiteX0" fmla="*/ 34930 w 69859"/>
                <a:gd name="connsiteY0" fmla="*/ 0 h 41319"/>
                <a:gd name="connsiteX1" fmla="*/ 11599 w 69859"/>
                <a:gd name="connsiteY1" fmla="*/ 0 h 41319"/>
                <a:gd name="connsiteX2" fmla="*/ 0 w 69859"/>
                <a:gd name="connsiteY2" fmla="*/ 11748 h 41319"/>
                <a:gd name="connsiteX3" fmla="*/ 17465 w 69859"/>
                <a:gd name="connsiteY3" fmla="*/ 17689 h 41319"/>
                <a:gd name="connsiteX4" fmla="*/ 40663 w 69859"/>
                <a:gd name="connsiteY4" fmla="*/ 41319 h 41319"/>
                <a:gd name="connsiteX5" fmla="*/ 69860 w 69859"/>
                <a:gd name="connsiteY5" fmla="*/ 35378 h 41319"/>
                <a:gd name="connsiteX6" fmla="*/ 52395 w 69859"/>
                <a:gd name="connsiteY6" fmla="*/ 11748 h 41319"/>
                <a:gd name="connsiteX7" fmla="*/ 34930 w 69859"/>
                <a:gd name="connsiteY7" fmla="*/ 0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59" h="41319">
                  <a:moveTo>
                    <a:pt x="34930" y="0"/>
                  </a:moveTo>
                  <a:lnTo>
                    <a:pt x="11599" y="0"/>
                  </a:lnTo>
                  <a:lnTo>
                    <a:pt x="0" y="11748"/>
                  </a:lnTo>
                  <a:lnTo>
                    <a:pt x="17465" y="17689"/>
                  </a:lnTo>
                  <a:lnTo>
                    <a:pt x="40663" y="41319"/>
                  </a:lnTo>
                  <a:lnTo>
                    <a:pt x="69860" y="35378"/>
                  </a:lnTo>
                  <a:lnTo>
                    <a:pt x="52395" y="11748"/>
                  </a:lnTo>
                  <a:lnTo>
                    <a:pt x="34930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8" name="Freeform 497">
              <a:extLst>
                <a:ext uri="{FF2B5EF4-FFF2-40B4-BE49-F238E27FC236}">
                  <a16:creationId xmlns:a16="http://schemas.microsoft.com/office/drawing/2014/main" id="{B6725DAA-09CF-7FA2-9E47-798C6DFAFD76}"/>
                </a:ext>
              </a:extLst>
            </p:cNvPr>
            <p:cNvSpPr/>
            <p:nvPr/>
          </p:nvSpPr>
          <p:spPr>
            <a:xfrm>
              <a:off x="7647260" y="4107774"/>
              <a:ext cx="52394" cy="59008"/>
            </a:xfrm>
            <a:custGeom>
              <a:avLst/>
              <a:gdLst>
                <a:gd name="connsiteX0" fmla="*/ 23331 w 52394"/>
                <a:gd name="connsiteY0" fmla="*/ 5941 h 59008"/>
                <a:gd name="connsiteX1" fmla="*/ 11599 w 52394"/>
                <a:gd name="connsiteY1" fmla="*/ 17689 h 59008"/>
                <a:gd name="connsiteX2" fmla="*/ 0 w 52394"/>
                <a:gd name="connsiteY2" fmla="*/ 41319 h 59008"/>
                <a:gd name="connsiteX3" fmla="*/ 23331 w 52394"/>
                <a:gd name="connsiteY3" fmla="*/ 59009 h 59008"/>
                <a:gd name="connsiteX4" fmla="*/ 34930 w 52394"/>
                <a:gd name="connsiteY4" fmla="*/ 35378 h 59008"/>
                <a:gd name="connsiteX5" fmla="*/ 52395 w 52394"/>
                <a:gd name="connsiteY5" fmla="*/ 23631 h 59008"/>
                <a:gd name="connsiteX6" fmla="*/ 40796 w 52394"/>
                <a:gd name="connsiteY6" fmla="*/ 0 h 59008"/>
                <a:gd name="connsiteX7" fmla="*/ 23331 w 52394"/>
                <a:gd name="connsiteY7" fmla="*/ 5941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94" h="59008">
                  <a:moveTo>
                    <a:pt x="23331" y="5941"/>
                  </a:moveTo>
                  <a:lnTo>
                    <a:pt x="11599" y="17689"/>
                  </a:lnTo>
                  <a:lnTo>
                    <a:pt x="0" y="41319"/>
                  </a:lnTo>
                  <a:lnTo>
                    <a:pt x="23331" y="59009"/>
                  </a:lnTo>
                  <a:lnTo>
                    <a:pt x="34930" y="35378"/>
                  </a:lnTo>
                  <a:lnTo>
                    <a:pt x="52395" y="23631"/>
                  </a:lnTo>
                  <a:lnTo>
                    <a:pt x="40796" y="0"/>
                  </a:lnTo>
                  <a:lnTo>
                    <a:pt x="23331" y="5941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9" name="Freeform 498">
              <a:extLst>
                <a:ext uri="{FF2B5EF4-FFF2-40B4-BE49-F238E27FC236}">
                  <a16:creationId xmlns:a16="http://schemas.microsoft.com/office/drawing/2014/main" id="{B7735524-328C-78B8-B235-1522F5961473}"/>
                </a:ext>
              </a:extLst>
            </p:cNvPr>
            <p:cNvSpPr/>
            <p:nvPr/>
          </p:nvSpPr>
          <p:spPr>
            <a:xfrm>
              <a:off x="7652993" y="4202161"/>
              <a:ext cx="64126" cy="106134"/>
            </a:xfrm>
            <a:custGeom>
              <a:avLst/>
              <a:gdLst>
                <a:gd name="connsiteX0" fmla="*/ 46662 w 64126"/>
                <a:gd name="connsiteY0" fmla="*/ 17689 h 106134"/>
                <a:gd name="connsiteX1" fmla="*/ 29197 w 64126"/>
                <a:gd name="connsiteY1" fmla="*/ 0 h 106134"/>
                <a:gd name="connsiteX2" fmla="*/ 17598 w 64126"/>
                <a:gd name="connsiteY2" fmla="*/ 29437 h 106134"/>
                <a:gd name="connsiteX3" fmla="*/ 0 w 64126"/>
                <a:gd name="connsiteY3" fmla="*/ 47126 h 106134"/>
                <a:gd name="connsiteX4" fmla="*/ 11732 w 64126"/>
                <a:gd name="connsiteY4" fmla="*/ 64815 h 106134"/>
                <a:gd name="connsiteX5" fmla="*/ 11732 w 64126"/>
                <a:gd name="connsiteY5" fmla="*/ 100193 h 106134"/>
                <a:gd name="connsiteX6" fmla="*/ 40796 w 64126"/>
                <a:gd name="connsiteY6" fmla="*/ 106134 h 106134"/>
                <a:gd name="connsiteX7" fmla="*/ 64127 w 64126"/>
                <a:gd name="connsiteY7" fmla="*/ 88445 h 106134"/>
                <a:gd name="connsiteX8" fmla="*/ 64127 w 64126"/>
                <a:gd name="connsiteY8" fmla="*/ 59008 h 106134"/>
                <a:gd name="connsiteX9" fmla="*/ 40796 w 64126"/>
                <a:gd name="connsiteY9" fmla="*/ 47126 h 106134"/>
                <a:gd name="connsiteX10" fmla="*/ 46662 w 64126"/>
                <a:gd name="connsiteY10" fmla="*/ 17689 h 10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126" h="106134">
                  <a:moveTo>
                    <a:pt x="46662" y="17689"/>
                  </a:moveTo>
                  <a:lnTo>
                    <a:pt x="29197" y="0"/>
                  </a:lnTo>
                  <a:lnTo>
                    <a:pt x="17598" y="29437"/>
                  </a:lnTo>
                  <a:lnTo>
                    <a:pt x="0" y="47126"/>
                  </a:lnTo>
                  <a:lnTo>
                    <a:pt x="11732" y="64815"/>
                  </a:lnTo>
                  <a:lnTo>
                    <a:pt x="11732" y="100193"/>
                  </a:lnTo>
                  <a:lnTo>
                    <a:pt x="40796" y="106134"/>
                  </a:lnTo>
                  <a:lnTo>
                    <a:pt x="64127" y="88445"/>
                  </a:lnTo>
                  <a:lnTo>
                    <a:pt x="64127" y="59008"/>
                  </a:lnTo>
                  <a:lnTo>
                    <a:pt x="40796" y="47126"/>
                  </a:lnTo>
                  <a:lnTo>
                    <a:pt x="46662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0" name="Freeform 499">
              <a:extLst>
                <a:ext uri="{FF2B5EF4-FFF2-40B4-BE49-F238E27FC236}">
                  <a16:creationId xmlns:a16="http://schemas.microsoft.com/office/drawing/2014/main" id="{829A2486-B480-9998-1EAF-B1F646DF7035}"/>
                </a:ext>
              </a:extLst>
            </p:cNvPr>
            <p:cNvSpPr/>
            <p:nvPr/>
          </p:nvSpPr>
          <p:spPr>
            <a:xfrm>
              <a:off x="7932564" y="4025270"/>
              <a:ext cx="75725" cy="88445"/>
            </a:xfrm>
            <a:custGeom>
              <a:avLst/>
              <a:gdLst>
                <a:gd name="connsiteX0" fmla="*/ 29197 w 75725"/>
                <a:gd name="connsiteY0" fmla="*/ 0 h 88445"/>
                <a:gd name="connsiteX1" fmla="*/ 0 w 75725"/>
                <a:gd name="connsiteY1" fmla="*/ 23495 h 88445"/>
                <a:gd name="connsiteX2" fmla="*/ 11732 w 75725"/>
                <a:gd name="connsiteY2" fmla="*/ 47126 h 88445"/>
                <a:gd name="connsiteX3" fmla="*/ 40796 w 75725"/>
                <a:gd name="connsiteY3" fmla="*/ 53067 h 88445"/>
                <a:gd name="connsiteX4" fmla="*/ 40796 w 75725"/>
                <a:gd name="connsiteY4" fmla="*/ 82504 h 88445"/>
                <a:gd name="connsiteX5" fmla="*/ 64127 w 75725"/>
                <a:gd name="connsiteY5" fmla="*/ 88445 h 88445"/>
                <a:gd name="connsiteX6" fmla="*/ 75726 w 75725"/>
                <a:gd name="connsiteY6" fmla="*/ 76563 h 88445"/>
                <a:gd name="connsiteX7" fmla="*/ 64127 w 75725"/>
                <a:gd name="connsiteY7" fmla="*/ 35378 h 88445"/>
                <a:gd name="connsiteX8" fmla="*/ 46662 w 75725"/>
                <a:gd name="connsiteY8" fmla="*/ 11748 h 88445"/>
                <a:gd name="connsiteX9" fmla="*/ 29197 w 75725"/>
                <a:gd name="connsiteY9" fmla="*/ 0 h 8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25" h="88445">
                  <a:moveTo>
                    <a:pt x="29197" y="0"/>
                  </a:moveTo>
                  <a:lnTo>
                    <a:pt x="0" y="23495"/>
                  </a:lnTo>
                  <a:lnTo>
                    <a:pt x="11732" y="47126"/>
                  </a:lnTo>
                  <a:lnTo>
                    <a:pt x="40796" y="53067"/>
                  </a:lnTo>
                  <a:lnTo>
                    <a:pt x="40796" y="82504"/>
                  </a:lnTo>
                  <a:lnTo>
                    <a:pt x="64127" y="88445"/>
                  </a:lnTo>
                  <a:lnTo>
                    <a:pt x="75726" y="76563"/>
                  </a:lnTo>
                  <a:lnTo>
                    <a:pt x="64127" y="35378"/>
                  </a:lnTo>
                  <a:lnTo>
                    <a:pt x="46662" y="11748"/>
                  </a:lnTo>
                  <a:lnTo>
                    <a:pt x="29197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1" name="Freeform 500">
              <a:extLst>
                <a:ext uri="{FF2B5EF4-FFF2-40B4-BE49-F238E27FC236}">
                  <a16:creationId xmlns:a16="http://schemas.microsoft.com/office/drawing/2014/main" id="{7CB4D009-3491-65B5-5D84-FF14F465F599}"/>
                </a:ext>
              </a:extLst>
            </p:cNvPr>
            <p:cNvSpPr/>
            <p:nvPr/>
          </p:nvSpPr>
          <p:spPr>
            <a:xfrm>
              <a:off x="7886036" y="4119522"/>
              <a:ext cx="63993" cy="47260"/>
            </a:xfrm>
            <a:custGeom>
              <a:avLst/>
              <a:gdLst>
                <a:gd name="connsiteX0" fmla="*/ 63994 w 63993"/>
                <a:gd name="connsiteY0" fmla="*/ 35378 h 47260"/>
                <a:gd name="connsiteX1" fmla="*/ 40796 w 63993"/>
                <a:gd name="connsiteY1" fmla="*/ 0 h 47260"/>
                <a:gd name="connsiteX2" fmla="*/ 0 w 63993"/>
                <a:gd name="connsiteY2" fmla="*/ 0 h 47260"/>
                <a:gd name="connsiteX3" fmla="*/ 5733 w 63993"/>
                <a:gd name="connsiteY3" fmla="*/ 29572 h 47260"/>
                <a:gd name="connsiteX4" fmla="*/ 40796 w 63993"/>
                <a:gd name="connsiteY4" fmla="*/ 47261 h 47260"/>
                <a:gd name="connsiteX5" fmla="*/ 63994 w 63993"/>
                <a:gd name="connsiteY5" fmla="*/ 35378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93" h="47260">
                  <a:moveTo>
                    <a:pt x="63994" y="35378"/>
                  </a:moveTo>
                  <a:lnTo>
                    <a:pt x="40796" y="0"/>
                  </a:lnTo>
                  <a:lnTo>
                    <a:pt x="0" y="0"/>
                  </a:lnTo>
                  <a:lnTo>
                    <a:pt x="5733" y="29572"/>
                  </a:lnTo>
                  <a:lnTo>
                    <a:pt x="40796" y="47261"/>
                  </a:lnTo>
                  <a:lnTo>
                    <a:pt x="63994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2" name="Freeform 501">
              <a:extLst>
                <a:ext uri="{FF2B5EF4-FFF2-40B4-BE49-F238E27FC236}">
                  <a16:creationId xmlns:a16="http://schemas.microsoft.com/office/drawing/2014/main" id="{970062B1-07CB-FD70-BE15-F3052BC2F6CA}"/>
                </a:ext>
              </a:extLst>
            </p:cNvPr>
            <p:cNvSpPr/>
            <p:nvPr/>
          </p:nvSpPr>
          <p:spPr>
            <a:xfrm>
              <a:off x="7781113" y="4172724"/>
              <a:ext cx="46661" cy="88445"/>
            </a:xfrm>
            <a:custGeom>
              <a:avLst/>
              <a:gdLst>
                <a:gd name="connsiteX0" fmla="*/ 46662 w 46661"/>
                <a:gd name="connsiteY0" fmla="*/ 53067 h 88445"/>
                <a:gd name="connsiteX1" fmla="*/ 46662 w 46661"/>
                <a:gd name="connsiteY1" fmla="*/ 29437 h 88445"/>
                <a:gd name="connsiteX2" fmla="*/ 40796 w 46661"/>
                <a:gd name="connsiteY2" fmla="*/ 0 h 88445"/>
                <a:gd name="connsiteX3" fmla="*/ 11732 w 46661"/>
                <a:gd name="connsiteY3" fmla="*/ 23495 h 88445"/>
                <a:gd name="connsiteX4" fmla="*/ 0 w 46661"/>
                <a:gd name="connsiteY4" fmla="*/ 58873 h 88445"/>
                <a:gd name="connsiteX5" fmla="*/ 23331 w 46661"/>
                <a:gd name="connsiteY5" fmla="*/ 88445 h 88445"/>
                <a:gd name="connsiteX6" fmla="*/ 46662 w 46661"/>
                <a:gd name="connsiteY6" fmla="*/ 53067 h 8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61" h="88445">
                  <a:moveTo>
                    <a:pt x="46662" y="53067"/>
                  </a:moveTo>
                  <a:lnTo>
                    <a:pt x="46662" y="29437"/>
                  </a:lnTo>
                  <a:lnTo>
                    <a:pt x="40796" y="0"/>
                  </a:lnTo>
                  <a:lnTo>
                    <a:pt x="11732" y="23495"/>
                  </a:lnTo>
                  <a:lnTo>
                    <a:pt x="0" y="58873"/>
                  </a:lnTo>
                  <a:lnTo>
                    <a:pt x="23331" y="88445"/>
                  </a:lnTo>
                  <a:lnTo>
                    <a:pt x="46662" y="5306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3" name="Freeform 502">
              <a:extLst>
                <a:ext uri="{FF2B5EF4-FFF2-40B4-BE49-F238E27FC236}">
                  <a16:creationId xmlns:a16="http://schemas.microsoft.com/office/drawing/2014/main" id="{291DE1C6-135F-16BD-FD29-594E01A60EEF}"/>
                </a:ext>
              </a:extLst>
            </p:cNvPr>
            <p:cNvSpPr/>
            <p:nvPr/>
          </p:nvSpPr>
          <p:spPr>
            <a:xfrm>
              <a:off x="7880170" y="4202161"/>
              <a:ext cx="17464" cy="23630"/>
            </a:xfrm>
            <a:custGeom>
              <a:avLst/>
              <a:gdLst>
                <a:gd name="connsiteX0" fmla="*/ 0 w 17464"/>
                <a:gd name="connsiteY0" fmla="*/ 11748 h 23630"/>
                <a:gd name="connsiteX1" fmla="*/ 17465 w 17464"/>
                <a:gd name="connsiteY1" fmla="*/ 23630 h 23630"/>
                <a:gd name="connsiteX2" fmla="*/ 11599 w 17464"/>
                <a:gd name="connsiteY2" fmla="*/ 0 h 23630"/>
                <a:gd name="connsiteX3" fmla="*/ 0 w 17464"/>
                <a:gd name="connsiteY3" fmla="*/ 11748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4" h="23630">
                  <a:moveTo>
                    <a:pt x="0" y="11748"/>
                  </a:moveTo>
                  <a:lnTo>
                    <a:pt x="17465" y="23630"/>
                  </a:lnTo>
                  <a:lnTo>
                    <a:pt x="11599" y="0"/>
                  </a:lnTo>
                  <a:lnTo>
                    <a:pt x="0" y="1174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4" name="Freeform 503">
              <a:extLst>
                <a:ext uri="{FF2B5EF4-FFF2-40B4-BE49-F238E27FC236}">
                  <a16:creationId xmlns:a16="http://schemas.microsoft.com/office/drawing/2014/main" id="{671D61BD-03EE-16C6-D6AA-70DAFA28F834}"/>
                </a:ext>
              </a:extLst>
            </p:cNvPr>
            <p:cNvSpPr/>
            <p:nvPr/>
          </p:nvSpPr>
          <p:spPr>
            <a:xfrm>
              <a:off x="7623929" y="4325984"/>
              <a:ext cx="52394" cy="59008"/>
            </a:xfrm>
            <a:custGeom>
              <a:avLst/>
              <a:gdLst>
                <a:gd name="connsiteX0" fmla="*/ 11732 w 52394"/>
                <a:gd name="connsiteY0" fmla="*/ 41319 h 59008"/>
                <a:gd name="connsiteX1" fmla="*/ 46662 w 52394"/>
                <a:gd name="connsiteY1" fmla="*/ 59009 h 59008"/>
                <a:gd name="connsiteX2" fmla="*/ 52395 w 52394"/>
                <a:gd name="connsiteY2" fmla="*/ 29572 h 59008"/>
                <a:gd name="connsiteX3" fmla="*/ 34930 w 52394"/>
                <a:gd name="connsiteY3" fmla="*/ 23631 h 59008"/>
                <a:gd name="connsiteX4" fmla="*/ 29197 w 52394"/>
                <a:gd name="connsiteY4" fmla="*/ 0 h 59008"/>
                <a:gd name="connsiteX5" fmla="*/ 0 w 52394"/>
                <a:gd name="connsiteY5" fmla="*/ 11883 h 59008"/>
                <a:gd name="connsiteX6" fmla="*/ 11732 w 52394"/>
                <a:gd name="connsiteY6" fmla="*/ 41319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394" h="59008">
                  <a:moveTo>
                    <a:pt x="11732" y="41319"/>
                  </a:moveTo>
                  <a:lnTo>
                    <a:pt x="46662" y="59009"/>
                  </a:lnTo>
                  <a:lnTo>
                    <a:pt x="52395" y="29572"/>
                  </a:lnTo>
                  <a:lnTo>
                    <a:pt x="34930" y="23631"/>
                  </a:lnTo>
                  <a:lnTo>
                    <a:pt x="29197" y="0"/>
                  </a:lnTo>
                  <a:lnTo>
                    <a:pt x="0" y="11883"/>
                  </a:lnTo>
                  <a:lnTo>
                    <a:pt x="11732" y="4131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5" name="Freeform 504">
              <a:extLst>
                <a:ext uri="{FF2B5EF4-FFF2-40B4-BE49-F238E27FC236}">
                  <a16:creationId xmlns:a16="http://schemas.microsoft.com/office/drawing/2014/main" id="{387B1E56-1649-842D-EB16-5AFD618F797A}"/>
                </a:ext>
              </a:extLst>
            </p:cNvPr>
            <p:cNvSpPr/>
            <p:nvPr/>
          </p:nvSpPr>
          <p:spPr>
            <a:xfrm>
              <a:off x="7699655" y="4320178"/>
              <a:ext cx="46528" cy="64814"/>
            </a:xfrm>
            <a:custGeom>
              <a:avLst/>
              <a:gdLst>
                <a:gd name="connsiteX0" fmla="*/ 46529 w 46528"/>
                <a:gd name="connsiteY0" fmla="*/ 41184 h 64814"/>
                <a:gd name="connsiteX1" fmla="*/ 46529 w 46528"/>
                <a:gd name="connsiteY1" fmla="*/ 17689 h 64814"/>
                <a:gd name="connsiteX2" fmla="*/ 40796 w 46528"/>
                <a:gd name="connsiteY2" fmla="*/ 0 h 64814"/>
                <a:gd name="connsiteX3" fmla="*/ 0 w 46528"/>
                <a:gd name="connsiteY3" fmla="*/ 0 h 64814"/>
                <a:gd name="connsiteX4" fmla="*/ 11599 w 46528"/>
                <a:gd name="connsiteY4" fmla="*/ 23495 h 64814"/>
                <a:gd name="connsiteX5" fmla="*/ 23331 w 46528"/>
                <a:gd name="connsiteY5" fmla="*/ 53067 h 64814"/>
                <a:gd name="connsiteX6" fmla="*/ 40796 w 46528"/>
                <a:gd name="connsiteY6" fmla="*/ 64815 h 64814"/>
                <a:gd name="connsiteX7" fmla="*/ 46529 w 46528"/>
                <a:gd name="connsiteY7" fmla="*/ 41184 h 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28" h="64814">
                  <a:moveTo>
                    <a:pt x="46529" y="41184"/>
                  </a:moveTo>
                  <a:lnTo>
                    <a:pt x="46529" y="17689"/>
                  </a:lnTo>
                  <a:lnTo>
                    <a:pt x="40796" y="0"/>
                  </a:lnTo>
                  <a:lnTo>
                    <a:pt x="0" y="0"/>
                  </a:lnTo>
                  <a:lnTo>
                    <a:pt x="11599" y="23495"/>
                  </a:lnTo>
                  <a:lnTo>
                    <a:pt x="23331" y="53067"/>
                  </a:lnTo>
                  <a:lnTo>
                    <a:pt x="40796" y="64815"/>
                  </a:lnTo>
                  <a:lnTo>
                    <a:pt x="46529" y="41184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6" name="Freeform 505">
              <a:extLst>
                <a:ext uri="{FF2B5EF4-FFF2-40B4-BE49-F238E27FC236}">
                  <a16:creationId xmlns:a16="http://schemas.microsoft.com/office/drawing/2014/main" id="{1864D57A-588A-8B45-D235-F26CB0B5F068}"/>
                </a:ext>
              </a:extLst>
            </p:cNvPr>
            <p:cNvSpPr/>
            <p:nvPr/>
          </p:nvSpPr>
          <p:spPr>
            <a:xfrm>
              <a:off x="7559935" y="4485321"/>
              <a:ext cx="58127" cy="41184"/>
            </a:xfrm>
            <a:custGeom>
              <a:avLst/>
              <a:gdLst>
                <a:gd name="connsiteX0" fmla="*/ 0 w 58127"/>
                <a:gd name="connsiteY0" fmla="*/ 17689 h 41184"/>
                <a:gd name="connsiteX1" fmla="*/ 29064 w 58127"/>
                <a:gd name="connsiteY1" fmla="*/ 23495 h 41184"/>
                <a:gd name="connsiteX2" fmla="*/ 52395 w 58127"/>
                <a:gd name="connsiteY2" fmla="*/ 41184 h 41184"/>
                <a:gd name="connsiteX3" fmla="*/ 58128 w 58127"/>
                <a:gd name="connsiteY3" fmla="*/ 23495 h 41184"/>
                <a:gd name="connsiteX4" fmla="*/ 29064 w 58127"/>
                <a:gd name="connsiteY4" fmla="*/ 5806 h 41184"/>
                <a:gd name="connsiteX5" fmla="*/ 5733 w 58127"/>
                <a:gd name="connsiteY5" fmla="*/ 0 h 41184"/>
                <a:gd name="connsiteX6" fmla="*/ 0 w 58127"/>
                <a:gd name="connsiteY6" fmla="*/ 17689 h 4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27" h="41184">
                  <a:moveTo>
                    <a:pt x="0" y="17689"/>
                  </a:moveTo>
                  <a:lnTo>
                    <a:pt x="29064" y="23495"/>
                  </a:lnTo>
                  <a:lnTo>
                    <a:pt x="52395" y="41184"/>
                  </a:lnTo>
                  <a:lnTo>
                    <a:pt x="58128" y="23495"/>
                  </a:lnTo>
                  <a:lnTo>
                    <a:pt x="29064" y="5806"/>
                  </a:lnTo>
                  <a:lnTo>
                    <a:pt x="5733" y="0"/>
                  </a:lnTo>
                  <a:lnTo>
                    <a:pt x="0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7" name="Freeform 506">
              <a:extLst>
                <a:ext uri="{FF2B5EF4-FFF2-40B4-BE49-F238E27FC236}">
                  <a16:creationId xmlns:a16="http://schemas.microsoft.com/office/drawing/2014/main" id="{7C9CEC5D-C79E-0645-789E-3219AEC87AC4}"/>
                </a:ext>
              </a:extLst>
            </p:cNvPr>
            <p:cNvSpPr/>
            <p:nvPr/>
          </p:nvSpPr>
          <p:spPr>
            <a:xfrm>
              <a:off x="8479975" y="3765741"/>
              <a:ext cx="46661" cy="88445"/>
            </a:xfrm>
            <a:custGeom>
              <a:avLst/>
              <a:gdLst>
                <a:gd name="connsiteX0" fmla="*/ 34930 w 46661"/>
                <a:gd name="connsiteY0" fmla="*/ 88445 h 88445"/>
                <a:gd name="connsiteX1" fmla="*/ 46662 w 46661"/>
                <a:gd name="connsiteY1" fmla="*/ 58873 h 88445"/>
                <a:gd name="connsiteX2" fmla="*/ 29197 w 46661"/>
                <a:gd name="connsiteY2" fmla="*/ 17689 h 88445"/>
                <a:gd name="connsiteX3" fmla="*/ 23331 w 46661"/>
                <a:gd name="connsiteY3" fmla="*/ 0 h 88445"/>
                <a:gd name="connsiteX4" fmla="*/ 0 w 46661"/>
                <a:gd name="connsiteY4" fmla="*/ 0 h 88445"/>
                <a:gd name="connsiteX5" fmla="*/ 11732 w 46661"/>
                <a:gd name="connsiteY5" fmla="*/ 41184 h 88445"/>
                <a:gd name="connsiteX6" fmla="*/ 17465 w 46661"/>
                <a:gd name="connsiteY6" fmla="*/ 70756 h 88445"/>
                <a:gd name="connsiteX7" fmla="*/ 34930 w 46661"/>
                <a:gd name="connsiteY7" fmla="*/ 88445 h 8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61" h="88445">
                  <a:moveTo>
                    <a:pt x="34930" y="88445"/>
                  </a:moveTo>
                  <a:lnTo>
                    <a:pt x="46662" y="58873"/>
                  </a:lnTo>
                  <a:lnTo>
                    <a:pt x="29197" y="17689"/>
                  </a:lnTo>
                  <a:lnTo>
                    <a:pt x="23331" y="0"/>
                  </a:lnTo>
                  <a:lnTo>
                    <a:pt x="0" y="0"/>
                  </a:lnTo>
                  <a:lnTo>
                    <a:pt x="11732" y="41184"/>
                  </a:lnTo>
                  <a:lnTo>
                    <a:pt x="17465" y="70756"/>
                  </a:lnTo>
                  <a:lnTo>
                    <a:pt x="34930" y="88445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8" name="Freeform 507">
              <a:extLst>
                <a:ext uri="{FF2B5EF4-FFF2-40B4-BE49-F238E27FC236}">
                  <a16:creationId xmlns:a16="http://schemas.microsoft.com/office/drawing/2014/main" id="{6AFF085A-BC7A-73F8-E5D8-C5589DE05732}"/>
                </a:ext>
              </a:extLst>
            </p:cNvPr>
            <p:cNvSpPr/>
            <p:nvPr/>
          </p:nvSpPr>
          <p:spPr>
            <a:xfrm>
              <a:off x="8130678" y="4479514"/>
              <a:ext cx="122120" cy="76562"/>
            </a:xfrm>
            <a:custGeom>
              <a:avLst/>
              <a:gdLst>
                <a:gd name="connsiteX0" fmla="*/ 46528 w 122120"/>
                <a:gd name="connsiteY0" fmla="*/ 35243 h 76562"/>
                <a:gd name="connsiteX1" fmla="*/ 75592 w 122120"/>
                <a:gd name="connsiteY1" fmla="*/ 58874 h 76562"/>
                <a:gd name="connsiteX2" fmla="*/ 93057 w 122120"/>
                <a:gd name="connsiteY2" fmla="*/ 76563 h 76562"/>
                <a:gd name="connsiteX3" fmla="*/ 122121 w 122120"/>
                <a:gd name="connsiteY3" fmla="*/ 64815 h 76562"/>
                <a:gd name="connsiteX4" fmla="*/ 87191 w 122120"/>
                <a:gd name="connsiteY4" fmla="*/ 41184 h 76562"/>
                <a:gd name="connsiteX5" fmla="*/ 58127 w 122120"/>
                <a:gd name="connsiteY5" fmla="*/ 11748 h 76562"/>
                <a:gd name="connsiteX6" fmla="*/ 29064 w 122120"/>
                <a:gd name="connsiteY6" fmla="*/ 0 h 76562"/>
                <a:gd name="connsiteX7" fmla="*/ 0 w 122120"/>
                <a:gd name="connsiteY7" fmla="*/ 5941 h 76562"/>
                <a:gd name="connsiteX8" fmla="*/ 5866 w 122120"/>
                <a:gd name="connsiteY8" fmla="*/ 23630 h 76562"/>
                <a:gd name="connsiteX9" fmla="*/ 46662 w 122120"/>
                <a:gd name="connsiteY9" fmla="*/ 35378 h 7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120" h="76562">
                  <a:moveTo>
                    <a:pt x="46528" y="35243"/>
                  </a:moveTo>
                  <a:lnTo>
                    <a:pt x="75592" y="58874"/>
                  </a:lnTo>
                  <a:lnTo>
                    <a:pt x="93057" y="76563"/>
                  </a:lnTo>
                  <a:cubicBezTo>
                    <a:pt x="93057" y="76563"/>
                    <a:pt x="122121" y="76563"/>
                    <a:pt x="122121" y="64815"/>
                  </a:cubicBezTo>
                  <a:cubicBezTo>
                    <a:pt x="122121" y="53067"/>
                    <a:pt x="87191" y="41184"/>
                    <a:pt x="87191" y="41184"/>
                  </a:cubicBezTo>
                  <a:lnTo>
                    <a:pt x="58127" y="11748"/>
                  </a:lnTo>
                  <a:lnTo>
                    <a:pt x="29064" y="0"/>
                  </a:lnTo>
                  <a:lnTo>
                    <a:pt x="0" y="5941"/>
                  </a:lnTo>
                  <a:lnTo>
                    <a:pt x="5866" y="23630"/>
                  </a:lnTo>
                  <a:lnTo>
                    <a:pt x="46662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9" name="Freeform 508">
              <a:extLst>
                <a:ext uri="{FF2B5EF4-FFF2-40B4-BE49-F238E27FC236}">
                  <a16:creationId xmlns:a16="http://schemas.microsoft.com/office/drawing/2014/main" id="{A1A42907-57E5-55CE-3BFF-38069E0A5C8B}"/>
                </a:ext>
              </a:extLst>
            </p:cNvPr>
            <p:cNvSpPr/>
            <p:nvPr/>
          </p:nvSpPr>
          <p:spPr>
            <a:xfrm>
              <a:off x="7979226" y="4384993"/>
              <a:ext cx="52394" cy="29437"/>
            </a:xfrm>
            <a:custGeom>
              <a:avLst/>
              <a:gdLst>
                <a:gd name="connsiteX0" fmla="*/ 0 w 52394"/>
                <a:gd name="connsiteY0" fmla="*/ 5942 h 29437"/>
                <a:gd name="connsiteX1" fmla="*/ 11599 w 52394"/>
                <a:gd name="connsiteY1" fmla="*/ 23630 h 29437"/>
                <a:gd name="connsiteX2" fmla="*/ 40796 w 52394"/>
                <a:gd name="connsiteY2" fmla="*/ 29437 h 29437"/>
                <a:gd name="connsiteX3" fmla="*/ 52395 w 52394"/>
                <a:gd name="connsiteY3" fmla="*/ 17689 h 29437"/>
                <a:gd name="connsiteX4" fmla="*/ 29064 w 52394"/>
                <a:gd name="connsiteY4" fmla="*/ 0 h 29437"/>
                <a:gd name="connsiteX5" fmla="*/ 0 w 52394"/>
                <a:gd name="connsiteY5" fmla="*/ 5942 h 29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394" h="29437">
                  <a:moveTo>
                    <a:pt x="0" y="5942"/>
                  </a:moveTo>
                  <a:lnTo>
                    <a:pt x="11599" y="23630"/>
                  </a:lnTo>
                  <a:lnTo>
                    <a:pt x="40796" y="29437"/>
                  </a:lnTo>
                  <a:lnTo>
                    <a:pt x="52395" y="17689"/>
                  </a:lnTo>
                  <a:lnTo>
                    <a:pt x="29064" y="0"/>
                  </a:lnTo>
                  <a:lnTo>
                    <a:pt x="0" y="5942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0" name="Freeform 509">
              <a:extLst>
                <a:ext uri="{FF2B5EF4-FFF2-40B4-BE49-F238E27FC236}">
                  <a16:creationId xmlns:a16="http://schemas.microsoft.com/office/drawing/2014/main" id="{B24BCAA0-22BA-0AF7-CF3B-BB20EF64FE03}"/>
                </a:ext>
              </a:extLst>
            </p:cNvPr>
            <p:cNvSpPr/>
            <p:nvPr/>
          </p:nvSpPr>
          <p:spPr>
            <a:xfrm>
              <a:off x="7431815" y="4467632"/>
              <a:ext cx="29063" cy="23495"/>
            </a:xfrm>
            <a:custGeom>
              <a:avLst/>
              <a:gdLst>
                <a:gd name="connsiteX0" fmla="*/ 0 w 29063"/>
                <a:gd name="connsiteY0" fmla="*/ 11748 h 23495"/>
                <a:gd name="connsiteX1" fmla="*/ 11599 w 29063"/>
                <a:gd name="connsiteY1" fmla="*/ 23495 h 23495"/>
                <a:gd name="connsiteX2" fmla="*/ 29064 w 29063"/>
                <a:gd name="connsiteY2" fmla="*/ 23495 h 23495"/>
                <a:gd name="connsiteX3" fmla="*/ 29064 w 29063"/>
                <a:gd name="connsiteY3" fmla="*/ 0 h 23495"/>
                <a:gd name="connsiteX4" fmla="*/ 17465 w 29063"/>
                <a:gd name="connsiteY4" fmla="*/ 0 h 23495"/>
                <a:gd name="connsiteX5" fmla="*/ 0 w 29063"/>
                <a:gd name="connsiteY5" fmla="*/ 11748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63" h="23495">
                  <a:moveTo>
                    <a:pt x="0" y="11748"/>
                  </a:moveTo>
                  <a:lnTo>
                    <a:pt x="11599" y="23495"/>
                  </a:lnTo>
                  <a:lnTo>
                    <a:pt x="29064" y="23495"/>
                  </a:lnTo>
                  <a:lnTo>
                    <a:pt x="29064" y="0"/>
                  </a:lnTo>
                  <a:lnTo>
                    <a:pt x="17465" y="0"/>
                  </a:lnTo>
                  <a:lnTo>
                    <a:pt x="0" y="1174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1" name="Freeform 510">
              <a:extLst>
                <a:ext uri="{FF2B5EF4-FFF2-40B4-BE49-F238E27FC236}">
                  <a16:creationId xmlns:a16="http://schemas.microsoft.com/office/drawing/2014/main" id="{98790EDB-E6CC-1621-8D2F-53F8345ABE58}"/>
                </a:ext>
              </a:extLst>
            </p:cNvPr>
            <p:cNvSpPr/>
            <p:nvPr/>
          </p:nvSpPr>
          <p:spPr>
            <a:xfrm>
              <a:off x="7472478" y="4585514"/>
              <a:ext cx="35063" cy="29572"/>
            </a:xfrm>
            <a:custGeom>
              <a:avLst/>
              <a:gdLst>
                <a:gd name="connsiteX0" fmla="*/ 0 w 35063"/>
                <a:gd name="connsiteY0" fmla="*/ 0 h 29572"/>
                <a:gd name="connsiteX1" fmla="*/ 11732 w 35063"/>
                <a:gd name="connsiteY1" fmla="*/ 29572 h 29572"/>
                <a:gd name="connsiteX2" fmla="*/ 35063 w 35063"/>
                <a:gd name="connsiteY2" fmla="*/ 29572 h 29572"/>
                <a:gd name="connsiteX3" fmla="*/ 23331 w 35063"/>
                <a:gd name="connsiteY3" fmla="*/ 5941 h 29572"/>
                <a:gd name="connsiteX4" fmla="*/ 0 w 35063"/>
                <a:gd name="connsiteY4" fmla="*/ 0 h 2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63" h="29572">
                  <a:moveTo>
                    <a:pt x="0" y="0"/>
                  </a:moveTo>
                  <a:lnTo>
                    <a:pt x="11732" y="29572"/>
                  </a:lnTo>
                  <a:lnTo>
                    <a:pt x="35063" y="29572"/>
                  </a:lnTo>
                  <a:lnTo>
                    <a:pt x="23331" y="5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2" name="Freeform 511">
              <a:extLst>
                <a:ext uri="{FF2B5EF4-FFF2-40B4-BE49-F238E27FC236}">
                  <a16:creationId xmlns:a16="http://schemas.microsoft.com/office/drawing/2014/main" id="{19E02915-7EAD-A79A-D590-73ECCFDD1C14}"/>
                </a:ext>
              </a:extLst>
            </p:cNvPr>
            <p:cNvSpPr/>
            <p:nvPr/>
          </p:nvSpPr>
          <p:spPr>
            <a:xfrm>
              <a:off x="7728718" y="4738909"/>
              <a:ext cx="122387" cy="53066"/>
            </a:xfrm>
            <a:custGeom>
              <a:avLst/>
              <a:gdLst>
                <a:gd name="connsiteX0" fmla="*/ 52528 w 122387"/>
                <a:gd name="connsiteY0" fmla="*/ 17689 h 53066"/>
                <a:gd name="connsiteX1" fmla="*/ 34930 w 122387"/>
                <a:gd name="connsiteY1" fmla="*/ 0 h 53066"/>
                <a:gd name="connsiteX2" fmla="*/ 0 w 122387"/>
                <a:gd name="connsiteY2" fmla="*/ 0 h 53066"/>
                <a:gd name="connsiteX3" fmla="*/ 11732 w 122387"/>
                <a:gd name="connsiteY3" fmla="*/ 23630 h 53066"/>
                <a:gd name="connsiteX4" fmla="*/ 40796 w 122387"/>
                <a:gd name="connsiteY4" fmla="*/ 41319 h 53066"/>
                <a:gd name="connsiteX5" fmla="*/ 75726 w 122387"/>
                <a:gd name="connsiteY5" fmla="*/ 53067 h 53066"/>
                <a:gd name="connsiteX6" fmla="*/ 110655 w 122387"/>
                <a:gd name="connsiteY6" fmla="*/ 47126 h 53066"/>
                <a:gd name="connsiteX7" fmla="*/ 122388 w 122387"/>
                <a:gd name="connsiteY7" fmla="*/ 17689 h 53066"/>
                <a:gd name="connsiteX8" fmla="*/ 87458 w 122387"/>
                <a:gd name="connsiteY8" fmla="*/ 17689 h 53066"/>
                <a:gd name="connsiteX9" fmla="*/ 52528 w 122387"/>
                <a:gd name="connsiteY9" fmla="*/ 17689 h 5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387" h="53066">
                  <a:moveTo>
                    <a:pt x="52528" y="17689"/>
                  </a:moveTo>
                  <a:lnTo>
                    <a:pt x="34930" y="0"/>
                  </a:lnTo>
                  <a:lnTo>
                    <a:pt x="0" y="0"/>
                  </a:lnTo>
                  <a:lnTo>
                    <a:pt x="11732" y="23630"/>
                  </a:lnTo>
                  <a:lnTo>
                    <a:pt x="40796" y="41319"/>
                  </a:lnTo>
                  <a:lnTo>
                    <a:pt x="75726" y="53067"/>
                  </a:lnTo>
                  <a:lnTo>
                    <a:pt x="110655" y="47126"/>
                  </a:lnTo>
                  <a:lnTo>
                    <a:pt x="122388" y="17689"/>
                  </a:lnTo>
                  <a:lnTo>
                    <a:pt x="87458" y="17689"/>
                  </a:lnTo>
                  <a:lnTo>
                    <a:pt x="52528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3" name="Freeform 512">
              <a:extLst>
                <a:ext uri="{FF2B5EF4-FFF2-40B4-BE49-F238E27FC236}">
                  <a16:creationId xmlns:a16="http://schemas.microsoft.com/office/drawing/2014/main" id="{A56BEA51-342B-3512-2137-5C05A8532957}"/>
                </a:ext>
              </a:extLst>
            </p:cNvPr>
            <p:cNvSpPr/>
            <p:nvPr/>
          </p:nvSpPr>
          <p:spPr>
            <a:xfrm>
              <a:off x="7996691" y="4567825"/>
              <a:ext cx="81458" cy="41319"/>
            </a:xfrm>
            <a:custGeom>
              <a:avLst/>
              <a:gdLst>
                <a:gd name="connsiteX0" fmla="*/ 11599 w 81458"/>
                <a:gd name="connsiteY0" fmla="*/ 11883 h 41319"/>
                <a:gd name="connsiteX1" fmla="*/ 0 w 81458"/>
                <a:gd name="connsiteY1" fmla="*/ 29572 h 41319"/>
                <a:gd name="connsiteX2" fmla="*/ 34930 w 81458"/>
                <a:gd name="connsiteY2" fmla="*/ 41319 h 41319"/>
                <a:gd name="connsiteX3" fmla="*/ 81458 w 81458"/>
                <a:gd name="connsiteY3" fmla="*/ 29572 h 41319"/>
                <a:gd name="connsiteX4" fmla="*/ 81458 w 81458"/>
                <a:gd name="connsiteY4" fmla="*/ 0 h 41319"/>
                <a:gd name="connsiteX5" fmla="*/ 58261 w 81458"/>
                <a:gd name="connsiteY5" fmla="*/ 0 h 41319"/>
                <a:gd name="connsiteX6" fmla="*/ 40663 w 81458"/>
                <a:gd name="connsiteY6" fmla="*/ 17689 h 41319"/>
                <a:gd name="connsiteX7" fmla="*/ 11599 w 81458"/>
                <a:gd name="connsiteY7" fmla="*/ 11883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458" h="41319">
                  <a:moveTo>
                    <a:pt x="11599" y="11883"/>
                  </a:moveTo>
                  <a:lnTo>
                    <a:pt x="0" y="29572"/>
                  </a:lnTo>
                  <a:lnTo>
                    <a:pt x="34930" y="41319"/>
                  </a:lnTo>
                  <a:lnTo>
                    <a:pt x="81458" y="29572"/>
                  </a:lnTo>
                  <a:lnTo>
                    <a:pt x="81458" y="0"/>
                  </a:lnTo>
                  <a:lnTo>
                    <a:pt x="58261" y="0"/>
                  </a:lnTo>
                  <a:lnTo>
                    <a:pt x="40663" y="17689"/>
                  </a:lnTo>
                  <a:lnTo>
                    <a:pt x="11599" y="11883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4" name="Freeform 513">
              <a:extLst>
                <a:ext uri="{FF2B5EF4-FFF2-40B4-BE49-F238E27FC236}">
                  <a16:creationId xmlns:a16="http://schemas.microsoft.com/office/drawing/2014/main" id="{869C19B0-9D45-038E-1E59-AD8323D07923}"/>
                </a:ext>
              </a:extLst>
            </p:cNvPr>
            <p:cNvSpPr/>
            <p:nvPr/>
          </p:nvSpPr>
          <p:spPr>
            <a:xfrm>
              <a:off x="7874304" y="4597397"/>
              <a:ext cx="46661" cy="23495"/>
            </a:xfrm>
            <a:custGeom>
              <a:avLst/>
              <a:gdLst>
                <a:gd name="connsiteX0" fmla="*/ 29197 w 46661"/>
                <a:gd name="connsiteY0" fmla="*/ 0 h 23495"/>
                <a:gd name="connsiteX1" fmla="*/ 0 w 46661"/>
                <a:gd name="connsiteY1" fmla="*/ 11747 h 23495"/>
                <a:gd name="connsiteX2" fmla="*/ 29197 w 46661"/>
                <a:gd name="connsiteY2" fmla="*/ 23495 h 23495"/>
                <a:gd name="connsiteX3" fmla="*/ 46662 w 46661"/>
                <a:gd name="connsiteY3" fmla="*/ 11747 h 23495"/>
                <a:gd name="connsiteX4" fmla="*/ 29197 w 46661"/>
                <a:gd name="connsiteY4" fmla="*/ 0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61" h="23495">
                  <a:moveTo>
                    <a:pt x="29197" y="0"/>
                  </a:moveTo>
                  <a:lnTo>
                    <a:pt x="0" y="11747"/>
                  </a:lnTo>
                  <a:lnTo>
                    <a:pt x="29197" y="23495"/>
                  </a:lnTo>
                  <a:lnTo>
                    <a:pt x="46662" y="11747"/>
                  </a:lnTo>
                  <a:lnTo>
                    <a:pt x="29197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5" name="Freeform 514">
              <a:extLst>
                <a:ext uri="{FF2B5EF4-FFF2-40B4-BE49-F238E27FC236}">
                  <a16:creationId xmlns:a16="http://schemas.microsoft.com/office/drawing/2014/main" id="{C4134B72-6B28-2FB9-1D8F-2207F9ED8A79}"/>
                </a:ext>
              </a:extLst>
            </p:cNvPr>
            <p:cNvSpPr/>
            <p:nvPr/>
          </p:nvSpPr>
          <p:spPr>
            <a:xfrm>
              <a:off x="7955895" y="4697590"/>
              <a:ext cx="122254" cy="47260"/>
            </a:xfrm>
            <a:custGeom>
              <a:avLst/>
              <a:gdLst>
                <a:gd name="connsiteX0" fmla="*/ 116522 w 122254"/>
                <a:gd name="connsiteY0" fmla="*/ 17689 h 47260"/>
                <a:gd name="connsiteX1" fmla="*/ 75726 w 122254"/>
                <a:gd name="connsiteY1" fmla="*/ 11747 h 47260"/>
                <a:gd name="connsiteX2" fmla="*/ 40796 w 122254"/>
                <a:gd name="connsiteY2" fmla="*/ 0 h 47260"/>
                <a:gd name="connsiteX3" fmla="*/ 17465 w 122254"/>
                <a:gd name="connsiteY3" fmla="*/ 5941 h 47260"/>
                <a:gd name="connsiteX4" fmla="*/ 0 w 122254"/>
                <a:gd name="connsiteY4" fmla="*/ 29437 h 47260"/>
                <a:gd name="connsiteX5" fmla="*/ 11599 w 122254"/>
                <a:gd name="connsiteY5" fmla="*/ 47261 h 47260"/>
                <a:gd name="connsiteX6" fmla="*/ 40796 w 122254"/>
                <a:gd name="connsiteY6" fmla="*/ 47261 h 47260"/>
                <a:gd name="connsiteX7" fmla="*/ 63994 w 122254"/>
                <a:gd name="connsiteY7" fmla="*/ 41319 h 47260"/>
                <a:gd name="connsiteX8" fmla="*/ 93191 w 122254"/>
                <a:gd name="connsiteY8" fmla="*/ 47261 h 47260"/>
                <a:gd name="connsiteX9" fmla="*/ 122254 w 122254"/>
                <a:gd name="connsiteY9" fmla="*/ 41319 h 47260"/>
                <a:gd name="connsiteX10" fmla="*/ 116522 w 122254"/>
                <a:gd name="connsiteY10" fmla="*/ 17689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254" h="47260">
                  <a:moveTo>
                    <a:pt x="116522" y="17689"/>
                  </a:moveTo>
                  <a:lnTo>
                    <a:pt x="75726" y="11747"/>
                  </a:lnTo>
                  <a:lnTo>
                    <a:pt x="40796" y="0"/>
                  </a:lnTo>
                  <a:lnTo>
                    <a:pt x="17465" y="5941"/>
                  </a:lnTo>
                  <a:lnTo>
                    <a:pt x="0" y="29437"/>
                  </a:lnTo>
                  <a:lnTo>
                    <a:pt x="11599" y="47261"/>
                  </a:lnTo>
                  <a:lnTo>
                    <a:pt x="40796" y="47261"/>
                  </a:lnTo>
                  <a:lnTo>
                    <a:pt x="63994" y="41319"/>
                  </a:lnTo>
                  <a:lnTo>
                    <a:pt x="93191" y="47261"/>
                  </a:lnTo>
                  <a:lnTo>
                    <a:pt x="122254" y="41319"/>
                  </a:lnTo>
                  <a:lnTo>
                    <a:pt x="116522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6" name="Freeform 515">
              <a:extLst>
                <a:ext uri="{FF2B5EF4-FFF2-40B4-BE49-F238E27FC236}">
                  <a16:creationId xmlns:a16="http://schemas.microsoft.com/office/drawing/2014/main" id="{503659C2-2F51-2B01-0EAE-AB2ED3D3DF92}"/>
                </a:ext>
              </a:extLst>
            </p:cNvPr>
            <p:cNvSpPr/>
            <p:nvPr/>
          </p:nvSpPr>
          <p:spPr>
            <a:xfrm>
              <a:off x="7967494" y="4833295"/>
              <a:ext cx="46661" cy="53067"/>
            </a:xfrm>
            <a:custGeom>
              <a:avLst/>
              <a:gdLst>
                <a:gd name="connsiteX0" fmla="*/ 0 w 46661"/>
                <a:gd name="connsiteY0" fmla="*/ 29437 h 53067"/>
                <a:gd name="connsiteX1" fmla="*/ 29197 w 46661"/>
                <a:gd name="connsiteY1" fmla="*/ 53067 h 53067"/>
                <a:gd name="connsiteX2" fmla="*/ 46662 w 46661"/>
                <a:gd name="connsiteY2" fmla="*/ 23631 h 53067"/>
                <a:gd name="connsiteX3" fmla="*/ 17465 w 46661"/>
                <a:gd name="connsiteY3" fmla="*/ 0 h 53067"/>
                <a:gd name="connsiteX4" fmla="*/ 0 w 46661"/>
                <a:gd name="connsiteY4" fmla="*/ 29437 h 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61" h="53067">
                  <a:moveTo>
                    <a:pt x="0" y="29437"/>
                  </a:moveTo>
                  <a:lnTo>
                    <a:pt x="29197" y="53067"/>
                  </a:lnTo>
                  <a:lnTo>
                    <a:pt x="46662" y="23631"/>
                  </a:lnTo>
                  <a:lnTo>
                    <a:pt x="17465" y="0"/>
                  </a:lnTo>
                  <a:lnTo>
                    <a:pt x="0" y="2943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7" name="Freeform 516">
              <a:extLst>
                <a:ext uri="{FF2B5EF4-FFF2-40B4-BE49-F238E27FC236}">
                  <a16:creationId xmlns:a16="http://schemas.microsoft.com/office/drawing/2014/main" id="{14D82DD8-A3A5-7D43-4B8A-C973B3F6DBA2}"/>
                </a:ext>
              </a:extLst>
            </p:cNvPr>
            <p:cNvSpPr/>
            <p:nvPr/>
          </p:nvSpPr>
          <p:spPr>
            <a:xfrm>
              <a:off x="7798711" y="4898110"/>
              <a:ext cx="52394" cy="59008"/>
            </a:xfrm>
            <a:custGeom>
              <a:avLst/>
              <a:gdLst>
                <a:gd name="connsiteX0" fmla="*/ 17465 w 52394"/>
                <a:gd name="connsiteY0" fmla="*/ 0 h 59008"/>
                <a:gd name="connsiteX1" fmla="*/ 0 w 52394"/>
                <a:gd name="connsiteY1" fmla="*/ 5942 h 59008"/>
                <a:gd name="connsiteX2" fmla="*/ 0 w 52394"/>
                <a:gd name="connsiteY2" fmla="*/ 29572 h 59008"/>
                <a:gd name="connsiteX3" fmla="*/ 17465 w 52394"/>
                <a:gd name="connsiteY3" fmla="*/ 53067 h 59008"/>
                <a:gd name="connsiteX4" fmla="*/ 46529 w 52394"/>
                <a:gd name="connsiteY4" fmla="*/ 59009 h 59008"/>
                <a:gd name="connsiteX5" fmla="*/ 52395 w 52394"/>
                <a:gd name="connsiteY5" fmla="*/ 41320 h 59008"/>
                <a:gd name="connsiteX6" fmla="*/ 34930 w 52394"/>
                <a:gd name="connsiteY6" fmla="*/ 17689 h 59008"/>
                <a:gd name="connsiteX7" fmla="*/ 17465 w 52394"/>
                <a:gd name="connsiteY7" fmla="*/ 0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94" h="59008">
                  <a:moveTo>
                    <a:pt x="17465" y="0"/>
                  </a:moveTo>
                  <a:lnTo>
                    <a:pt x="0" y="5942"/>
                  </a:lnTo>
                  <a:lnTo>
                    <a:pt x="0" y="29572"/>
                  </a:lnTo>
                  <a:lnTo>
                    <a:pt x="17465" y="53067"/>
                  </a:lnTo>
                  <a:lnTo>
                    <a:pt x="46529" y="59009"/>
                  </a:lnTo>
                  <a:lnTo>
                    <a:pt x="52395" y="41320"/>
                  </a:lnTo>
                  <a:lnTo>
                    <a:pt x="34930" y="17689"/>
                  </a:lnTo>
                  <a:lnTo>
                    <a:pt x="17465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8" name="Freeform 517">
              <a:extLst>
                <a:ext uri="{FF2B5EF4-FFF2-40B4-BE49-F238E27FC236}">
                  <a16:creationId xmlns:a16="http://schemas.microsoft.com/office/drawing/2014/main" id="{17C7BBA3-88D5-1D35-0388-B06B41BD7DD5}"/>
                </a:ext>
              </a:extLst>
            </p:cNvPr>
            <p:cNvSpPr/>
            <p:nvPr/>
          </p:nvSpPr>
          <p:spPr>
            <a:xfrm>
              <a:off x="8881801" y="4390934"/>
              <a:ext cx="34929" cy="29436"/>
            </a:xfrm>
            <a:custGeom>
              <a:avLst/>
              <a:gdLst>
                <a:gd name="connsiteX0" fmla="*/ 34930 w 34929"/>
                <a:gd name="connsiteY0" fmla="*/ 17689 h 29436"/>
                <a:gd name="connsiteX1" fmla="*/ 17465 w 34929"/>
                <a:gd name="connsiteY1" fmla="*/ 0 h 29436"/>
                <a:gd name="connsiteX2" fmla="*/ 0 w 34929"/>
                <a:gd name="connsiteY2" fmla="*/ 17689 h 29436"/>
                <a:gd name="connsiteX3" fmla="*/ 11732 w 34929"/>
                <a:gd name="connsiteY3" fmla="*/ 29437 h 29436"/>
                <a:gd name="connsiteX4" fmla="*/ 34930 w 34929"/>
                <a:gd name="connsiteY4" fmla="*/ 17689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29436">
                  <a:moveTo>
                    <a:pt x="34930" y="17689"/>
                  </a:moveTo>
                  <a:lnTo>
                    <a:pt x="17465" y="0"/>
                  </a:lnTo>
                  <a:lnTo>
                    <a:pt x="0" y="17689"/>
                  </a:lnTo>
                  <a:lnTo>
                    <a:pt x="11732" y="29437"/>
                  </a:lnTo>
                  <a:lnTo>
                    <a:pt x="34930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9" name="Freeform 518">
              <a:extLst>
                <a:ext uri="{FF2B5EF4-FFF2-40B4-BE49-F238E27FC236}">
                  <a16:creationId xmlns:a16="http://schemas.microsoft.com/office/drawing/2014/main" id="{5918169E-B2B1-FEFD-CF1A-DDD3DEDD8EB1}"/>
                </a:ext>
              </a:extLst>
            </p:cNvPr>
            <p:cNvSpPr/>
            <p:nvPr/>
          </p:nvSpPr>
          <p:spPr>
            <a:xfrm>
              <a:off x="8951661" y="4343673"/>
              <a:ext cx="81591" cy="64949"/>
            </a:xfrm>
            <a:custGeom>
              <a:avLst/>
              <a:gdLst>
                <a:gd name="connsiteX0" fmla="*/ 29197 w 81591"/>
                <a:gd name="connsiteY0" fmla="*/ 23630 h 64949"/>
                <a:gd name="connsiteX1" fmla="*/ 0 w 81591"/>
                <a:gd name="connsiteY1" fmla="*/ 53067 h 64949"/>
                <a:gd name="connsiteX2" fmla="*/ 11732 w 81591"/>
                <a:gd name="connsiteY2" fmla="*/ 64950 h 64949"/>
                <a:gd name="connsiteX3" fmla="*/ 35063 w 81591"/>
                <a:gd name="connsiteY3" fmla="*/ 41319 h 64949"/>
                <a:gd name="connsiteX4" fmla="*/ 81592 w 81591"/>
                <a:gd name="connsiteY4" fmla="*/ 23630 h 64949"/>
                <a:gd name="connsiteX5" fmla="*/ 52528 w 81591"/>
                <a:gd name="connsiteY5" fmla="*/ 0 h 64949"/>
                <a:gd name="connsiteX6" fmla="*/ 29197 w 81591"/>
                <a:gd name="connsiteY6" fmla="*/ 23630 h 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91" h="64949">
                  <a:moveTo>
                    <a:pt x="29197" y="23630"/>
                  </a:moveTo>
                  <a:lnTo>
                    <a:pt x="0" y="53067"/>
                  </a:lnTo>
                  <a:lnTo>
                    <a:pt x="11732" y="64950"/>
                  </a:lnTo>
                  <a:lnTo>
                    <a:pt x="35063" y="41319"/>
                  </a:lnTo>
                  <a:lnTo>
                    <a:pt x="81592" y="23630"/>
                  </a:lnTo>
                  <a:lnTo>
                    <a:pt x="52528" y="0"/>
                  </a:lnTo>
                  <a:lnTo>
                    <a:pt x="29197" y="2363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0" name="Freeform 519">
              <a:extLst>
                <a:ext uri="{FF2B5EF4-FFF2-40B4-BE49-F238E27FC236}">
                  <a16:creationId xmlns:a16="http://schemas.microsoft.com/office/drawing/2014/main" id="{83D66573-3DF5-029E-5829-69C97E5DC629}"/>
                </a:ext>
              </a:extLst>
            </p:cNvPr>
            <p:cNvSpPr/>
            <p:nvPr/>
          </p:nvSpPr>
          <p:spPr>
            <a:xfrm>
              <a:off x="8951661" y="4503010"/>
              <a:ext cx="69992" cy="53067"/>
            </a:xfrm>
            <a:custGeom>
              <a:avLst/>
              <a:gdLst>
                <a:gd name="connsiteX0" fmla="*/ 29197 w 69992"/>
                <a:gd name="connsiteY0" fmla="*/ 0 h 53067"/>
                <a:gd name="connsiteX1" fmla="*/ 0 w 69992"/>
                <a:gd name="connsiteY1" fmla="*/ 11748 h 53067"/>
                <a:gd name="connsiteX2" fmla="*/ 0 w 69992"/>
                <a:gd name="connsiteY2" fmla="*/ 35378 h 53067"/>
                <a:gd name="connsiteX3" fmla="*/ 29197 w 69992"/>
                <a:gd name="connsiteY3" fmla="*/ 47126 h 53067"/>
                <a:gd name="connsiteX4" fmla="*/ 52528 w 69992"/>
                <a:gd name="connsiteY4" fmla="*/ 53067 h 53067"/>
                <a:gd name="connsiteX5" fmla="*/ 69993 w 69992"/>
                <a:gd name="connsiteY5" fmla="*/ 41184 h 53067"/>
                <a:gd name="connsiteX6" fmla="*/ 46662 w 69992"/>
                <a:gd name="connsiteY6" fmla="*/ 29437 h 53067"/>
                <a:gd name="connsiteX7" fmla="*/ 29197 w 69992"/>
                <a:gd name="connsiteY7" fmla="*/ 0 h 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92" h="53067">
                  <a:moveTo>
                    <a:pt x="29197" y="0"/>
                  </a:moveTo>
                  <a:lnTo>
                    <a:pt x="0" y="11748"/>
                  </a:lnTo>
                  <a:lnTo>
                    <a:pt x="0" y="35378"/>
                  </a:lnTo>
                  <a:lnTo>
                    <a:pt x="29197" y="47126"/>
                  </a:lnTo>
                  <a:lnTo>
                    <a:pt x="52528" y="53067"/>
                  </a:lnTo>
                  <a:lnTo>
                    <a:pt x="69993" y="41184"/>
                  </a:lnTo>
                  <a:lnTo>
                    <a:pt x="46662" y="29437"/>
                  </a:lnTo>
                  <a:lnTo>
                    <a:pt x="29197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1" name="Freeform 520">
              <a:extLst>
                <a:ext uri="{FF2B5EF4-FFF2-40B4-BE49-F238E27FC236}">
                  <a16:creationId xmlns:a16="http://schemas.microsoft.com/office/drawing/2014/main" id="{E3F72856-A294-320E-84A2-723349F1608A}"/>
                </a:ext>
              </a:extLst>
            </p:cNvPr>
            <p:cNvSpPr/>
            <p:nvPr/>
          </p:nvSpPr>
          <p:spPr>
            <a:xfrm>
              <a:off x="7915099" y="5016127"/>
              <a:ext cx="40795" cy="53067"/>
            </a:xfrm>
            <a:custGeom>
              <a:avLst/>
              <a:gdLst>
                <a:gd name="connsiteX0" fmla="*/ 17465 w 40795"/>
                <a:gd name="connsiteY0" fmla="*/ 0 h 53067"/>
                <a:gd name="connsiteX1" fmla="*/ 0 w 40795"/>
                <a:gd name="connsiteY1" fmla="*/ 17689 h 53067"/>
                <a:gd name="connsiteX2" fmla="*/ 11732 w 40795"/>
                <a:gd name="connsiteY2" fmla="*/ 41319 h 53067"/>
                <a:gd name="connsiteX3" fmla="*/ 34930 w 40795"/>
                <a:gd name="connsiteY3" fmla="*/ 53067 h 53067"/>
                <a:gd name="connsiteX4" fmla="*/ 40796 w 40795"/>
                <a:gd name="connsiteY4" fmla="*/ 23631 h 53067"/>
                <a:gd name="connsiteX5" fmla="*/ 29197 w 40795"/>
                <a:gd name="connsiteY5" fmla="*/ 0 h 53067"/>
                <a:gd name="connsiteX6" fmla="*/ 17465 w 40795"/>
                <a:gd name="connsiteY6" fmla="*/ 0 h 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95" h="53067">
                  <a:moveTo>
                    <a:pt x="17465" y="0"/>
                  </a:moveTo>
                  <a:lnTo>
                    <a:pt x="0" y="17689"/>
                  </a:lnTo>
                  <a:lnTo>
                    <a:pt x="11732" y="41319"/>
                  </a:lnTo>
                  <a:lnTo>
                    <a:pt x="34930" y="53067"/>
                  </a:lnTo>
                  <a:lnTo>
                    <a:pt x="40796" y="23631"/>
                  </a:lnTo>
                  <a:lnTo>
                    <a:pt x="29197" y="0"/>
                  </a:lnTo>
                  <a:lnTo>
                    <a:pt x="17465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2" name="Freeform 521">
              <a:extLst>
                <a:ext uri="{FF2B5EF4-FFF2-40B4-BE49-F238E27FC236}">
                  <a16:creationId xmlns:a16="http://schemas.microsoft.com/office/drawing/2014/main" id="{68CB4F31-9E7E-59B1-376F-2FB4B27A001B}"/>
                </a:ext>
              </a:extLst>
            </p:cNvPr>
            <p:cNvSpPr/>
            <p:nvPr/>
          </p:nvSpPr>
          <p:spPr>
            <a:xfrm>
              <a:off x="8060684" y="4909993"/>
              <a:ext cx="46661" cy="59008"/>
            </a:xfrm>
            <a:custGeom>
              <a:avLst/>
              <a:gdLst>
                <a:gd name="connsiteX0" fmla="*/ 11732 w 46661"/>
                <a:gd name="connsiteY0" fmla="*/ 17689 h 59008"/>
                <a:gd name="connsiteX1" fmla="*/ 0 w 46661"/>
                <a:gd name="connsiteY1" fmla="*/ 41184 h 59008"/>
                <a:gd name="connsiteX2" fmla="*/ 11732 w 46661"/>
                <a:gd name="connsiteY2" fmla="*/ 59009 h 59008"/>
                <a:gd name="connsiteX3" fmla="*/ 34930 w 46661"/>
                <a:gd name="connsiteY3" fmla="*/ 47126 h 59008"/>
                <a:gd name="connsiteX4" fmla="*/ 46662 w 46661"/>
                <a:gd name="connsiteY4" fmla="*/ 23495 h 59008"/>
                <a:gd name="connsiteX5" fmla="*/ 34930 w 46661"/>
                <a:gd name="connsiteY5" fmla="*/ 0 h 59008"/>
                <a:gd name="connsiteX6" fmla="*/ 11732 w 46661"/>
                <a:gd name="connsiteY6" fmla="*/ 17689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61" h="59008">
                  <a:moveTo>
                    <a:pt x="11732" y="17689"/>
                  </a:moveTo>
                  <a:lnTo>
                    <a:pt x="0" y="41184"/>
                  </a:lnTo>
                  <a:lnTo>
                    <a:pt x="11732" y="59009"/>
                  </a:lnTo>
                  <a:lnTo>
                    <a:pt x="34930" y="47126"/>
                  </a:lnTo>
                  <a:lnTo>
                    <a:pt x="46662" y="23495"/>
                  </a:lnTo>
                  <a:lnTo>
                    <a:pt x="34930" y="0"/>
                  </a:lnTo>
                  <a:lnTo>
                    <a:pt x="11732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3" name="Freeform 522">
              <a:extLst>
                <a:ext uri="{FF2B5EF4-FFF2-40B4-BE49-F238E27FC236}">
                  <a16:creationId xmlns:a16="http://schemas.microsoft.com/office/drawing/2014/main" id="{5A40A0D5-0D55-DCC3-3BBA-C550CB7BEB82}"/>
                </a:ext>
              </a:extLst>
            </p:cNvPr>
            <p:cNvSpPr/>
            <p:nvPr/>
          </p:nvSpPr>
          <p:spPr>
            <a:xfrm>
              <a:off x="8281996" y="4703531"/>
              <a:ext cx="34929" cy="41319"/>
            </a:xfrm>
            <a:custGeom>
              <a:avLst/>
              <a:gdLst>
                <a:gd name="connsiteX0" fmla="*/ 0 w 34929"/>
                <a:gd name="connsiteY0" fmla="*/ 11747 h 41319"/>
                <a:gd name="connsiteX1" fmla="*/ 23331 w 34929"/>
                <a:gd name="connsiteY1" fmla="*/ 41319 h 41319"/>
                <a:gd name="connsiteX2" fmla="*/ 34930 w 34929"/>
                <a:gd name="connsiteY2" fmla="*/ 23495 h 41319"/>
                <a:gd name="connsiteX3" fmla="*/ 11599 w 34929"/>
                <a:gd name="connsiteY3" fmla="*/ 0 h 41319"/>
                <a:gd name="connsiteX4" fmla="*/ 0 w 34929"/>
                <a:gd name="connsiteY4" fmla="*/ 11747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41319">
                  <a:moveTo>
                    <a:pt x="0" y="11747"/>
                  </a:moveTo>
                  <a:lnTo>
                    <a:pt x="23331" y="41319"/>
                  </a:lnTo>
                  <a:lnTo>
                    <a:pt x="34930" y="23495"/>
                  </a:lnTo>
                  <a:lnTo>
                    <a:pt x="11599" y="0"/>
                  </a:lnTo>
                  <a:lnTo>
                    <a:pt x="0" y="1174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4" name="Freeform 523">
              <a:extLst>
                <a:ext uri="{FF2B5EF4-FFF2-40B4-BE49-F238E27FC236}">
                  <a16:creationId xmlns:a16="http://schemas.microsoft.com/office/drawing/2014/main" id="{53E808C5-FBE9-31D2-1479-2F40C21D0608}"/>
                </a:ext>
              </a:extLst>
            </p:cNvPr>
            <p:cNvSpPr/>
            <p:nvPr/>
          </p:nvSpPr>
          <p:spPr>
            <a:xfrm>
              <a:off x="8235467" y="4750656"/>
              <a:ext cx="58127" cy="23630"/>
            </a:xfrm>
            <a:custGeom>
              <a:avLst/>
              <a:gdLst>
                <a:gd name="connsiteX0" fmla="*/ 5733 w 58127"/>
                <a:gd name="connsiteY0" fmla="*/ 0 h 23630"/>
                <a:gd name="connsiteX1" fmla="*/ 0 w 58127"/>
                <a:gd name="connsiteY1" fmla="*/ 17689 h 23630"/>
                <a:gd name="connsiteX2" fmla="*/ 23198 w 58127"/>
                <a:gd name="connsiteY2" fmla="*/ 23630 h 23630"/>
                <a:gd name="connsiteX3" fmla="*/ 46529 w 58127"/>
                <a:gd name="connsiteY3" fmla="*/ 23630 h 23630"/>
                <a:gd name="connsiteX4" fmla="*/ 58128 w 58127"/>
                <a:gd name="connsiteY4" fmla="*/ 11883 h 23630"/>
                <a:gd name="connsiteX5" fmla="*/ 29064 w 58127"/>
                <a:gd name="connsiteY5" fmla="*/ 0 h 23630"/>
                <a:gd name="connsiteX6" fmla="*/ 5733 w 58127"/>
                <a:gd name="connsiteY6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27" h="23630">
                  <a:moveTo>
                    <a:pt x="5733" y="0"/>
                  </a:moveTo>
                  <a:lnTo>
                    <a:pt x="0" y="17689"/>
                  </a:lnTo>
                  <a:lnTo>
                    <a:pt x="23198" y="23630"/>
                  </a:lnTo>
                  <a:lnTo>
                    <a:pt x="46529" y="23630"/>
                  </a:lnTo>
                  <a:lnTo>
                    <a:pt x="58128" y="11883"/>
                  </a:lnTo>
                  <a:lnTo>
                    <a:pt x="29064" y="0"/>
                  </a:lnTo>
                  <a:lnTo>
                    <a:pt x="5733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5" name="Freeform 524">
              <a:extLst>
                <a:ext uri="{FF2B5EF4-FFF2-40B4-BE49-F238E27FC236}">
                  <a16:creationId xmlns:a16="http://schemas.microsoft.com/office/drawing/2014/main" id="{F297B130-ED0F-4690-91D2-37855CC81D9B}"/>
                </a:ext>
              </a:extLst>
            </p:cNvPr>
            <p:cNvSpPr/>
            <p:nvPr/>
          </p:nvSpPr>
          <p:spPr>
            <a:xfrm>
              <a:off x="8218002" y="4786035"/>
              <a:ext cx="17464" cy="17689"/>
            </a:xfrm>
            <a:custGeom>
              <a:avLst/>
              <a:gdLst>
                <a:gd name="connsiteX0" fmla="*/ 0 w 17464"/>
                <a:gd name="connsiteY0" fmla="*/ 0 h 17689"/>
                <a:gd name="connsiteX1" fmla="*/ 17465 w 17464"/>
                <a:gd name="connsiteY1" fmla="*/ 0 h 17689"/>
                <a:gd name="connsiteX2" fmla="*/ 17465 w 17464"/>
                <a:gd name="connsiteY2" fmla="*/ 17689 h 17689"/>
                <a:gd name="connsiteX3" fmla="*/ 0 w 17464"/>
                <a:gd name="connsiteY3" fmla="*/ 17689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4" h="17689">
                  <a:moveTo>
                    <a:pt x="0" y="0"/>
                  </a:moveTo>
                  <a:lnTo>
                    <a:pt x="17465" y="0"/>
                  </a:lnTo>
                  <a:lnTo>
                    <a:pt x="17465" y="17689"/>
                  </a:lnTo>
                  <a:lnTo>
                    <a:pt x="0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 525">
              <a:extLst>
                <a:ext uri="{FF2B5EF4-FFF2-40B4-BE49-F238E27FC236}">
                  <a16:creationId xmlns:a16="http://schemas.microsoft.com/office/drawing/2014/main" id="{DC76FFBA-50EE-B5E5-932A-168CC2FAA3DA}"/>
                </a:ext>
              </a:extLst>
            </p:cNvPr>
            <p:cNvSpPr/>
            <p:nvPr/>
          </p:nvSpPr>
          <p:spPr>
            <a:xfrm>
              <a:off x="8410116" y="4738909"/>
              <a:ext cx="46661" cy="41319"/>
            </a:xfrm>
            <a:custGeom>
              <a:avLst/>
              <a:gdLst>
                <a:gd name="connsiteX0" fmla="*/ 46662 w 46661"/>
                <a:gd name="connsiteY0" fmla="*/ 35378 h 41319"/>
                <a:gd name="connsiteX1" fmla="*/ 34930 w 46661"/>
                <a:gd name="connsiteY1" fmla="*/ 5941 h 41319"/>
                <a:gd name="connsiteX2" fmla="*/ 17465 w 46661"/>
                <a:gd name="connsiteY2" fmla="*/ 0 h 41319"/>
                <a:gd name="connsiteX3" fmla="*/ 0 w 46661"/>
                <a:gd name="connsiteY3" fmla="*/ 17689 h 41319"/>
                <a:gd name="connsiteX4" fmla="*/ 23331 w 46661"/>
                <a:gd name="connsiteY4" fmla="*/ 41319 h 41319"/>
                <a:gd name="connsiteX5" fmla="*/ 46662 w 46661"/>
                <a:gd name="connsiteY5" fmla="*/ 35378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61" h="41319">
                  <a:moveTo>
                    <a:pt x="46662" y="35378"/>
                  </a:moveTo>
                  <a:lnTo>
                    <a:pt x="34930" y="5941"/>
                  </a:lnTo>
                  <a:lnTo>
                    <a:pt x="17465" y="0"/>
                  </a:lnTo>
                  <a:lnTo>
                    <a:pt x="0" y="17689"/>
                  </a:lnTo>
                  <a:lnTo>
                    <a:pt x="23331" y="41319"/>
                  </a:lnTo>
                  <a:lnTo>
                    <a:pt x="46662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7" name="Freeform 526">
              <a:extLst>
                <a:ext uri="{FF2B5EF4-FFF2-40B4-BE49-F238E27FC236}">
                  <a16:creationId xmlns:a16="http://schemas.microsoft.com/office/drawing/2014/main" id="{1984A20F-B334-2EC5-87F6-EC0D44246B4B}"/>
                </a:ext>
              </a:extLst>
            </p:cNvPr>
            <p:cNvSpPr/>
            <p:nvPr/>
          </p:nvSpPr>
          <p:spPr>
            <a:xfrm>
              <a:off x="8252932" y="4904052"/>
              <a:ext cx="110655" cy="29436"/>
            </a:xfrm>
            <a:custGeom>
              <a:avLst/>
              <a:gdLst>
                <a:gd name="connsiteX0" fmla="*/ 110655 w 110655"/>
                <a:gd name="connsiteY0" fmla="*/ 23630 h 29436"/>
                <a:gd name="connsiteX1" fmla="*/ 75726 w 110655"/>
                <a:gd name="connsiteY1" fmla="*/ 11747 h 29436"/>
                <a:gd name="connsiteX2" fmla="*/ 58261 w 110655"/>
                <a:gd name="connsiteY2" fmla="*/ 5941 h 29436"/>
                <a:gd name="connsiteX3" fmla="*/ 29064 w 110655"/>
                <a:gd name="connsiteY3" fmla="*/ 0 h 29436"/>
                <a:gd name="connsiteX4" fmla="*/ 0 w 110655"/>
                <a:gd name="connsiteY4" fmla="*/ 5941 h 29436"/>
                <a:gd name="connsiteX5" fmla="*/ 23198 w 110655"/>
                <a:gd name="connsiteY5" fmla="*/ 29437 h 29436"/>
                <a:gd name="connsiteX6" fmla="*/ 63993 w 110655"/>
                <a:gd name="connsiteY6" fmla="*/ 29437 h 29436"/>
                <a:gd name="connsiteX7" fmla="*/ 110655 w 110655"/>
                <a:gd name="connsiteY7" fmla="*/ 2363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55" h="29436">
                  <a:moveTo>
                    <a:pt x="110655" y="23630"/>
                  </a:moveTo>
                  <a:lnTo>
                    <a:pt x="75726" y="11747"/>
                  </a:lnTo>
                  <a:lnTo>
                    <a:pt x="58261" y="5941"/>
                  </a:lnTo>
                  <a:lnTo>
                    <a:pt x="29064" y="0"/>
                  </a:lnTo>
                  <a:lnTo>
                    <a:pt x="0" y="5941"/>
                  </a:lnTo>
                  <a:lnTo>
                    <a:pt x="23198" y="29437"/>
                  </a:lnTo>
                  <a:lnTo>
                    <a:pt x="63993" y="29437"/>
                  </a:lnTo>
                  <a:lnTo>
                    <a:pt x="110655" y="2363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8" name="Freeform 527">
              <a:extLst>
                <a:ext uri="{FF2B5EF4-FFF2-40B4-BE49-F238E27FC236}">
                  <a16:creationId xmlns:a16="http://schemas.microsoft.com/office/drawing/2014/main" id="{B6DD09D9-9458-690C-71E1-CF870B632E9D}"/>
                </a:ext>
              </a:extLst>
            </p:cNvPr>
            <p:cNvSpPr/>
            <p:nvPr/>
          </p:nvSpPr>
          <p:spPr>
            <a:xfrm>
              <a:off x="8293594" y="4862732"/>
              <a:ext cx="139852" cy="47260"/>
            </a:xfrm>
            <a:custGeom>
              <a:avLst/>
              <a:gdLst>
                <a:gd name="connsiteX0" fmla="*/ 75726 w 139852"/>
                <a:gd name="connsiteY0" fmla="*/ 11882 h 47260"/>
                <a:gd name="connsiteX1" fmla="*/ 46662 w 139852"/>
                <a:gd name="connsiteY1" fmla="*/ 11882 h 47260"/>
                <a:gd name="connsiteX2" fmla="*/ 17598 w 139852"/>
                <a:gd name="connsiteY2" fmla="*/ 0 h 47260"/>
                <a:gd name="connsiteX3" fmla="*/ 0 w 139852"/>
                <a:gd name="connsiteY3" fmla="*/ 0 h 47260"/>
                <a:gd name="connsiteX4" fmla="*/ 23331 w 139852"/>
                <a:gd name="connsiteY4" fmla="*/ 23630 h 47260"/>
                <a:gd name="connsiteX5" fmla="*/ 58261 w 139852"/>
                <a:gd name="connsiteY5" fmla="*/ 35378 h 47260"/>
                <a:gd name="connsiteX6" fmla="*/ 87458 w 139852"/>
                <a:gd name="connsiteY6" fmla="*/ 47261 h 47260"/>
                <a:gd name="connsiteX7" fmla="*/ 116521 w 139852"/>
                <a:gd name="connsiteY7" fmla="*/ 47261 h 47260"/>
                <a:gd name="connsiteX8" fmla="*/ 139852 w 139852"/>
                <a:gd name="connsiteY8" fmla="*/ 35378 h 47260"/>
                <a:gd name="connsiteX9" fmla="*/ 104923 w 139852"/>
                <a:gd name="connsiteY9" fmla="*/ 23630 h 47260"/>
                <a:gd name="connsiteX10" fmla="*/ 75726 w 139852"/>
                <a:gd name="connsiteY10" fmla="*/ 11882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852" h="47260">
                  <a:moveTo>
                    <a:pt x="75726" y="11882"/>
                  </a:moveTo>
                  <a:lnTo>
                    <a:pt x="46662" y="11882"/>
                  </a:lnTo>
                  <a:lnTo>
                    <a:pt x="17598" y="0"/>
                  </a:lnTo>
                  <a:lnTo>
                    <a:pt x="0" y="0"/>
                  </a:lnTo>
                  <a:lnTo>
                    <a:pt x="23331" y="23630"/>
                  </a:lnTo>
                  <a:lnTo>
                    <a:pt x="58261" y="35378"/>
                  </a:lnTo>
                  <a:lnTo>
                    <a:pt x="87458" y="47261"/>
                  </a:lnTo>
                  <a:lnTo>
                    <a:pt x="116521" y="47261"/>
                  </a:lnTo>
                  <a:lnTo>
                    <a:pt x="139852" y="35378"/>
                  </a:lnTo>
                  <a:lnTo>
                    <a:pt x="104923" y="23630"/>
                  </a:lnTo>
                  <a:lnTo>
                    <a:pt x="75726" y="11882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9" name="Freeform 528">
              <a:extLst>
                <a:ext uri="{FF2B5EF4-FFF2-40B4-BE49-F238E27FC236}">
                  <a16:creationId xmlns:a16="http://schemas.microsoft.com/office/drawing/2014/main" id="{0CD5C7CF-C1BC-521A-301C-703196F1E591}"/>
                </a:ext>
              </a:extLst>
            </p:cNvPr>
            <p:cNvSpPr/>
            <p:nvPr/>
          </p:nvSpPr>
          <p:spPr>
            <a:xfrm>
              <a:off x="8287862" y="4809665"/>
              <a:ext cx="238775" cy="64949"/>
            </a:xfrm>
            <a:custGeom>
              <a:avLst/>
              <a:gdLst>
                <a:gd name="connsiteX0" fmla="*/ 81458 w 238775"/>
                <a:gd name="connsiteY0" fmla="*/ 11748 h 64949"/>
                <a:gd name="connsiteX1" fmla="*/ 52395 w 238775"/>
                <a:gd name="connsiteY1" fmla="*/ 5941 h 64949"/>
                <a:gd name="connsiteX2" fmla="*/ 29064 w 238775"/>
                <a:gd name="connsiteY2" fmla="*/ 0 h 64949"/>
                <a:gd name="connsiteX3" fmla="*/ 0 w 238775"/>
                <a:gd name="connsiteY3" fmla="*/ 17689 h 64949"/>
                <a:gd name="connsiteX4" fmla="*/ 17465 w 238775"/>
                <a:gd name="connsiteY4" fmla="*/ 35378 h 64949"/>
                <a:gd name="connsiteX5" fmla="*/ 58261 w 238775"/>
                <a:gd name="connsiteY5" fmla="*/ 41319 h 64949"/>
                <a:gd name="connsiteX6" fmla="*/ 69860 w 238775"/>
                <a:gd name="connsiteY6" fmla="*/ 59009 h 64949"/>
                <a:gd name="connsiteX7" fmla="*/ 98923 w 238775"/>
                <a:gd name="connsiteY7" fmla="*/ 53067 h 64949"/>
                <a:gd name="connsiteX8" fmla="*/ 133853 w 238775"/>
                <a:gd name="connsiteY8" fmla="*/ 53067 h 64949"/>
                <a:gd name="connsiteX9" fmla="*/ 163050 w 238775"/>
                <a:gd name="connsiteY9" fmla="*/ 64950 h 64949"/>
                <a:gd name="connsiteX10" fmla="*/ 197980 w 238775"/>
                <a:gd name="connsiteY10" fmla="*/ 64950 h 64949"/>
                <a:gd name="connsiteX11" fmla="*/ 238776 w 238775"/>
                <a:gd name="connsiteY11" fmla="*/ 59009 h 64949"/>
                <a:gd name="connsiteX12" fmla="*/ 221311 w 238775"/>
                <a:gd name="connsiteY12" fmla="*/ 35378 h 64949"/>
                <a:gd name="connsiteX13" fmla="*/ 180515 w 238775"/>
                <a:gd name="connsiteY13" fmla="*/ 35378 h 64949"/>
                <a:gd name="connsiteX14" fmla="*/ 128120 w 238775"/>
                <a:gd name="connsiteY14" fmla="*/ 35378 h 64949"/>
                <a:gd name="connsiteX15" fmla="*/ 110655 w 238775"/>
                <a:gd name="connsiteY15" fmla="*/ 11748 h 64949"/>
                <a:gd name="connsiteX16" fmla="*/ 81458 w 238775"/>
                <a:gd name="connsiteY16" fmla="*/ 11748 h 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775" h="64949">
                  <a:moveTo>
                    <a:pt x="81458" y="11748"/>
                  </a:moveTo>
                  <a:lnTo>
                    <a:pt x="52395" y="5941"/>
                  </a:lnTo>
                  <a:lnTo>
                    <a:pt x="29064" y="0"/>
                  </a:lnTo>
                  <a:lnTo>
                    <a:pt x="0" y="17689"/>
                  </a:lnTo>
                  <a:lnTo>
                    <a:pt x="17465" y="35378"/>
                  </a:lnTo>
                  <a:lnTo>
                    <a:pt x="58261" y="41319"/>
                  </a:lnTo>
                  <a:lnTo>
                    <a:pt x="69860" y="59009"/>
                  </a:lnTo>
                  <a:lnTo>
                    <a:pt x="98923" y="53067"/>
                  </a:lnTo>
                  <a:lnTo>
                    <a:pt x="133853" y="53067"/>
                  </a:lnTo>
                  <a:lnTo>
                    <a:pt x="163050" y="64950"/>
                  </a:lnTo>
                  <a:lnTo>
                    <a:pt x="197980" y="64950"/>
                  </a:lnTo>
                  <a:lnTo>
                    <a:pt x="238776" y="59009"/>
                  </a:lnTo>
                  <a:lnTo>
                    <a:pt x="221311" y="35378"/>
                  </a:lnTo>
                  <a:lnTo>
                    <a:pt x="180515" y="35378"/>
                  </a:lnTo>
                  <a:lnTo>
                    <a:pt x="128120" y="35378"/>
                  </a:lnTo>
                  <a:lnTo>
                    <a:pt x="110655" y="11748"/>
                  </a:lnTo>
                  <a:lnTo>
                    <a:pt x="81458" y="1174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0" name="Freeform 529">
              <a:extLst>
                <a:ext uri="{FF2B5EF4-FFF2-40B4-BE49-F238E27FC236}">
                  <a16:creationId xmlns:a16="http://schemas.microsoft.com/office/drawing/2014/main" id="{7B85BAF7-D81C-BCF3-84EA-923D15082040}"/>
                </a:ext>
              </a:extLst>
            </p:cNvPr>
            <p:cNvSpPr/>
            <p:nvPr/>
          </p:nvSpPr>
          <p:spPr>
            <a:xfrm>
              <a:off x="8474243" y="4803724"/>
              <a:ext cx="63993" cy="23630"/>
            </a:xfrm>
            <a:custGeom>
              <a:avLst/>
              <a:gdLst>
                <a:gd name="connsiteX0" fmla="*/ 29064 w 63993"/>
                <a:gd name="connsiteY0" fmla="*/ 23630 h 23630"/>
                <a:gd name="connsiteX1" fmla="*/ 63993 w 63993"/>
                <a:gd name="connsiteY1" fmla="*/ 11882 h 23630"/>
                <a:gd name="connsiteX2" fmla="*/ 52395 w 63993"/>
                <a:gd name="connsiteY2" fmla="*/ 0 h 23630"/>
                <a:gd name="connsiteX3" fmla="*/ 17465 w 63993"/>
                <a:gd name="connsiteY3" fmla="*/ 0 h 23630"/>
                <a:gd name="connsiteX4" fmla="*/ 0 w 63993"/>
                <a:gd name="connsiteY4" fmla="*/ 23630 h 23630"/>
                <a:gd name="connsiteX5" fmla="*/ 29064 w 63993"/>
                <a:gd name="connsiteY5" fmla="*/ 2363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93" h="23630">
                  <a:moveTo>
                    <a:pt x="29064" y="23630"/>
                  </a:moveTo>
                  <a:lnTo>
                    <a:pt x="63993" y="11882"/>
                  </a:lnTo>
                  <a:lnTo>
                    <a:pt x="52395" y="0"/>
                  </a:lnTo>
                  <a:lnTo>
                    <a:pt x="17465" y="0"/>
                  </a:lnTo>
                  <a:lnTo>
                    <a:pt x="0" y="23630"/>
                  </a:lnTo>
                  <a:lnTo>
                    <a:pt x="29064" y="2363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1" name="Freeform 530">
              <a:extLst>
                <a:ext uri="{FF2B5EF4-FFF2-40B4-BE49-F238E27FC236}">
                  <a16:creationId xmlns:a16="http://schemas.microsoft.com/office/drawing/2014/main" id="{19802E49-D1CE-8788-7335-440317DCCF96}"/>
                </a:ext>
              </a:extLst>
            </p:cNvPr>
            <p:cNvSpPr/>
            <p:nvPr/>
          </p:nvSpPr>
          <p:spPr>
            <a:xfrm>
              <a:off x="8485842" y="4750656"/>
              <a:ext cx="98923" cy="47261"/>
            </a:xfrm>
            <a:custGeom>
              <a:avLst/>
              <a:gdLst>
                <a:gd name="connsiteX0" fmla="*/ 69860 w 98923"/>
                <a:gd name="connsiteY0" fmla="*/ 47261 h 47261"/>
                <a:gd name="connsiteX1" fmla="*/ 98923 w 98923"/>
                <a:gd name="connsiteY1" fmla="*/ 41319 h 47261"/>
                <a:gd name="connsiteX2" fmla="*/ 69860 w 98923"/>
                <a:gd name="connsiteY2" fmla="*/ 17689 h 47261"/>
                <a:gd name="connsiteX3" fmla="*/ 34930 w 98923"/>
                <a:gd name="connsiteY3" fmla="*/ 0 h 47261"/>
                <a:gd name="connsiteX4" fmla="*/ 0 w 98923"/>
                <a:gd name="connsiteY4" fmla="*/ 17689 h 47261"/>
                <a:gd name="connsiteX5" fmla="*/ 40796 w 98923"/>
                <a:gd name="connsiteY5" fmla="*/ 41319 h 47261"/>
                <a:gd name="connsiteX6" fmla="*/ 69860 w 98923"/>
                <a:gd name="connsiteY6" fmla="*/ 47261 h 4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923" h="47261">
                  <a:moveTo>
                    <a:pt x="69860" y="47261"/>
                  </a:moveTo>
                  <a:lnTo>
                    <a:pt x="98923" y="41319"/>
                  </a:lnTo>
                  <a:cubicBezTo>
                    <a:pt x="98923" y="41319"/>
                    <a:pt x="81458" y="17689"/>
                    <a:pt x="69860" y="17689"/>
                  </a:cubicBezTo>
                  <a:cubicBezTo>
                    <a:pt x="58261" y="17689"/>
                    <a:pt x="34930" y="0"/>
                    <a:pt x="34930" y="0"/>
                  </a:cubicBezTo>
                  <a:lnTo>
                    <a:pt x="0" y="17689"/>
                  </a:lnTo>
                  <a:cubicBezTo>
                    <a:pt x="0" y="17689"/>
                    <a:pt x="34930" y="41319"/>
                    <a:pt x="40796" y="41319"/>
                  </a:cubicBezTo>
                  <a:cubicBezTo>
                    <a:pt x="46662" y="41319"/>
                    <a:pt x="69860" y="47261"/>
                    <a:pt x="69860" y="47261"/>
                  </a:cubicBezTo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2" name="Freeform 531">
              <a:extLst>
                <a:ext uri="{FF2B5EF4-FFF2-40B4-BE49-F238E27FC236}">
                  <a16:creationId xmlns:a16="http://schemas.microsoft.com/office/drawing/2014/main" id="{57652AFB-A520-5018-239F-790CF2DE34FA}"/>
                </a:ext>
              </a:extLst>
            </p:cNvPr>
            <p:cNvSpPr/>
            <p:nvPr/>
          </p:nvSpPr>
          <p:spPr>
            <a:xfrm>
              <a:off x="8602363" y="4774287"/>
              <a:ext cx="63993" cy="35378"/>
            </a:xfrm>
            <a:custGeom>
              <a:avLst/>
              <a:gdLst>
                <a:gd name="connsiteX0" fmla="*/ 63993 w 63993"/>
                <a:gd name="connsiteY0" fmla="*/ 35378 h 35378"/>
                <a:gd name="connsiteX1" fmla="*/ 40662 w 63993"/>
                <a:gd name="connsiteY1" fmla="*/ 0 h 35378"/>
                <a:gd name="connsiteX2" fmla="*/ 0 w 63993"/>
                <a:gd name="connsiteY2" fmla="*/ 17689 h 35378"/>
                <a:gd name="connsiteX3" fmla="*/ 23198 w 63993"/>
                <a:gd name="connsiteY3" fmla="*/ 35378 h 35378"/>
                <a:gd name="connsiteX4" fmla="*/ 63993 w 63993"/>
                <a:gd name="connsiteY4" fmla="*/ 35378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93" h="35378">
                  <a:moveTo>
                    <a:pt x="63993" y="35378"/>
                  </a:moveTo>
                  <a:lnTo>
                    <a:pt x="40662" y="0"/>
                  </a:lnTo>
                  <a:lnTo>
                    <a:pt x="0" y="17689"/>
                  </a:lnTo>
                  <a:lnTo>
                    <a:pt x="23198" y="35378"/>
                  </a:lnTo>
                  <a:lnTo>
                    <a:pt x="63993" y="35378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3" name="Freeform 532">
              <a:extLst>
                <a:ext uri="{FF2B5EF4-FFF2-40B4-BE49-F238E27FC236}">
                  <a16:creationId xmlns:a16="http://schemas.microsoft.com/office/drawing/2014/main" id="{91D99A94-D99A-0455-D61D-33F47215E109}"/>
                </a:ext>
              </a:extLst>
            </p:cNvPr>
            <p:cNvSpPr/>
            <p:nvPr/>
          </p:nvSpPr>
          <p:spPr>
            <a:xfrm>
              <a:off x="8322658" y="5151698"/>
              <a:ext cx="104656" cy="100327"/>
            </a:xfrm>
            <a:custGeom>
              <a:avLst/>
              <a:gdLst>
                <a:gd name="connsiteX0" fmla="*/ 64127 w 104656"/>
                <a:gd name="connsiteY0" fmla="*/ 41319 h 100327"/>
                <a:gd name="connsiteX1" fmla="*/ 23331 w 104656"/>
                <a:gd name="connsiteY1" fmla="*/ 41319 h 100327"/>
                <a:gd name="connsiteX2" fmla="*/ 5866 w 104656"/>
                <a:gd name="connsiteY2" fmla="*/ 0 h 100327"/>
                <a:gd name="connsiteX3" fmla="*/ 0 w 104656"/>
                <a:gd name="connsiteY3" fmla="*/ 29571 h 100327"/>
                <a:gd name="connsiteX4" fmla="*/ 17465 w 104656"/>
                <a:gd name="connsiteY4" fmla="*/ 59009 h 100327"/>
                <a:gd name="connsiteX5" fmla="*/ 46529 w 104656"/>
                <a:gd name="connsiteY5" fmla="*/ 64950 h 100327"/>
                <a:gd name="connsiteX6" fmla="*/ 75593 w 104656"/>
                <a:gd name="connsiteY6" fmla="*/ 100328 h 100327"/>
                <a:gd name="connsiteX7" fmla="*/ 104656 w 104656"/>
                <a:gd name="connsiteY7" fmla="*/ 82639 h 100327"/>
                <a:gd name="connsiteX8" fmla="*/ 87191 w 104656"/>
                <a:gd name="connsiteY8" fmla="*/ 59009 h 100327"/>
                <a:gd name="connsiteX9" fmla="*/ 63860 w 104656"/>
                <a:gd name="connsiteY9" fmla="*/ 41319 h 10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656" h="100327">
                  <a:moveTo>
                    <a:pt x="64127" y="41319"/>
                  </a:moveTo>
                  <a:lnTo>
                    <a:pt x="23331" y="41319"/>
                  </a:lnTo>
                  <a:lnTo>
                    <a:pt x="5866" y="0"/>
                  </a:lnTo>
                  <a:lnTo>
                    <a:pt x="0" y="29571"/>
                  </a:lnTo>
                  <a:lnTo>
                    <a:pt x="17465" y="59009"/>
                  </a:lnTo>
                  <a:lnTo>
                    <a:pt x="46529" y="64950"/>
                  </a:lnTo>
                  <a:lnTo>
                    <a:pt x="75593" y="100328"/>
                  </a:lnTo>
                  <a:lnTo>
                    <a:pt x="104656" y="82639"/>
                  </a:lnTo>
                  <a:lnTo>
                    <a:pt x="87191" y="59009"/>
                  </a:lnTo>
                  <a:cubicBezTo>
                    <a:pt x="87191" y="59009"/>
                    <a:pt x="75593" y="41319"/>
                    <a:pt x="63860" y="41319"/>
                  </a:cubicBezTo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4" name="Freeform 533">
              <a:extLst>
                <a:ext uri="{FF2B5EF4-FFF2-40B4-BE49-F238E27FC236}">
                  <a16:creationId xmlns:a16="http://schemas.microsoft.com/office/drawing/2014/main" id="{97661729-D1F7-D602-22C5-9A3DEA220076}"/>
                </a:ext>
              </a:extLst>
            </p:cNvPr>
            <p:cNvSpPr/>
            <p:nvPr/>
          </p:nvSpPr>
          <p:spPr>
            <a:xfrm>
              <a:off x="9097246" y="4113716"/>
              <a:ext cx="431022" cy="235899"/>
            </a:xfrm>
            <a:custGeom>
              <a:avLst/>
              <a:gdLst>
                <a:gd name="connsiteX0" fmla="*/ 69993 w 431022"/>
                <a:gd name="connsiteY0" fmla="*/ 106134 h 235899"/>
                <a:gd name="connsiteX1" fmla="*/ 93190 w 431022"/>
                <a:gd name="connsiteY1" fmla="*/ 135571 h 235899"/>
                <a:gd name="connsiteX2" fmla="*/ 69993 w 431022"/>
                <a:gd name="connsiteY2" fmla="*/ 165143 h 235899"/>
                <a:gd name="connsiteX3" fmla="*/ 75726 w 431022"/>
                <a:gd name="connsiteY3" fmla="*/ 188638 h 235899"/>
                <a:gd name="connsiteX4" fmla="*/ 69993 w 431022"/>
                <a:gd name="connsiteY4" fmla="*/ 218210 h 235899"/>
                <a:gd name="connsiteX5" fmla="*/ 87458 w 431022"/>
                <a:gd name="connsiteY5" fmla="*/ 235899 h 235899"/>
                <a:gd name="connsiteX6" fmla="*/ 110655 w 431022"/>
                <a:gd name="connsiteY6" fmla="*/ 212268 h 235899"/>
                <a:gd name="connsiteX7" fmla="*/ 145718 w 431022"/>
                <a:gd name="connsiteY7" fmla="*/ 188638 h 235899"/>
                <a:gd name="connsiteX8" fmla="*/ 145718 w 431022"/>
                <a:gd name="connsiteY8" fmla="*/ 159201 h 235899"/>
                <a:gd name="connsiteX9" fmla="*/ 139852 w 431022"/>
                <a:gd name="connsiteY9" fmla="*/ 117882 h 235899"/>
                <a:gd name="connsiteX10" fmla="*/ 168916 w 431022"/>
                <a:gd name="connsiteY10" fmla="*/ 106134 h 235899"/>
                <a:gd name="connsiteX11" fmla="*/ 186381 w 431022"/>
                <a:gd name="connsiteY11" fmla="*/ 129765 h 235899"/>
                <a:gd name="connsiteX12" fmla="*/ 221311 w 431022"/>
                <a:gd name="connsiteY12" fmla="*/ 135571 h 235899"/>
                <a:gd name="connsiteX13" fmla="*/ 256241 w 431022"/>
                <a:gd name="connsiteY13" fmla="*/ 117882 h 235899"/>
                <a:gd name="connsiteX14" fmla="*/ 291304 w 431022"/>
                <a:gd name="connsiteY14" fmla="*/ 135571 h 235899"/>
                <a:gd name="connsiteX15" fmla="*/ 314501 w 431022"/>
                <a:gd name="connsiteY15" fmla="*/ 112076 h 235899"/>
                <a:gd name="connsiteX16" fmla="*/ 355297 w 431022"/>
                <a:gd name="connsiteY16" fmla="*/ 100193 h 235899"/>
                <a:gd name="connsiteX17" fmla="*/ 378628 w 431022"/>
                <a:gd name="connsiteY17" fmla="*/ 70756 h 235899"/>
                <a:gd name="connsiteX18" fmla="*/ 396093 w 431022"/>
                <a:gd name="connsiteY18" fmla="*/ 64815 h 235899"/>
                <a:gd name="connsiteX19" fmla="*/ 431023 w 431022"/>
                <a:gd name="connsiteY19" fmla="*/ 47126 h 235899"/>
                <a:gd name="connsiteX20" fmla="*/ 419424 w 431022"/>
                <a:gd name="connsiteY20" fmla="*/ 29437 h 235899"/>
                <a:gd name="connsiteX21" fmla="*/ 396093 w 431022"/>
                <a:gd name="connsiteY21" fmla="*/ 0 h 235899"/>
                <a:gd name="connsiteX22" fmla="*/ 366896 w 431022"/>
                <a:gd name="connsiteY22" fmla="*/ 23495 h 235899"/>
                <a:gd name="connsiteX23" fmla="*/ 337832 w 431022"/>
                <a:gd name="connsiteY23" fmla="*/ 41184 h 235899"/>
                <a:gd name="connsiteX24" fmla="*/ 314501 w 431022"/>
                <a:gd name="connsiteY24" fmla="*/ 29437 h 235899"/>
                <a:gd name="connsiteX25" fmla="*/ 279572 w 431022"/>
                <a:gd name="connsiteY25" fmla="*/ 23495 h 235899"/>
                <a:gd name="connsiteX26" fmla="*/ 244642 w 431022"/>
                <a:gd name="connsiteY26" fmla="*/ 23495 h 235899"/>
                <a:gd name="connsiteX27" fmla="*/ 227177 w 431022"/>
                <a:gd name="connsiteY27" fmla="*/ 53067 h 235899"/>
                <a:gd name="connsiteX28" fmla="*/ 215578 w 431022"/>
                <a:gd name="connsiteY28" fmla="*/ 70756 h 235899"/>
                <a:gd name="connsiteX29" fmla="*/ 168916 w 431022"/>
                <a:gd name="connsiteY29" fmla="*/ 76698 h 235899"/>
                <a:gd name="connsiteX30" fmla="*/ 139852 w 431022"/>
                <a:gd name="connsiteY30" fmla="*/ 47126 h 235899"/>
                <a:gd name="connsiteX31" fmla="*/ 122388 w 431022"/>
                <a:gd name="connsiteY31" fmla="*/ 35378 h 235899"/>
                <a:gd name="connsiteX32" fmla="*/ 99057 w 431022"/>
                <a:gd name="connsiteY32" fmla="*/ 53067 h 235899"/>
                <a:gd name="connsiteX33" fmla="*/ 75726 w 431022"/>
                <a:gd name="connsiteY33" fmla="*/ 70756 h 235899"/>
                <a:gd name="connsiteX34" fmla="*/ 29197 w 431022"/>
                <a:gd name="connsiteY34" fmla="*/ 88445 h 235899"/>
                <a:gd name="connsiteX35" fmla="*/ 0 w 431022"/>
                <a:gd name="connsiteY35" fmla="*/ 100193 h 235899"/>
                <a:gd name="connsiteX36" fmla="*/ 11732 w 431022"/>
                <a:gd name="connsiteY36" fmla="*/ 117882 h 235899"/>
                <a:gd name="connsiteX37" fmla="*/ 29197 w 431022"/>
                <a:gd name="connsiteY37" fmla="*/ 147454 h 235899"/>
                <a:gd name="connsiteX38" fmla="*/ 69993 w 431022"/>
                <a:gd name="connsiteY38" fmla="*/ 106134 h 235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1022" h="235899">
                  <a:moveTo>
                    <a:pt x="69993" y="106134"/>
                  </a:moveTo>
                  <a:lnTo>
                    <a:pt x="93190" y="135571"/>
                  </a:lnTo>
                  <a:lnTo>
                    <a:pt x="69993" y="165143"/>
                  </a:lnTo>
                  <a:lnTo>
                    <a:pt x="75726" y="188638"/>
                  </a:lnTo>
                  <a:lnTo>
                    <a:pt x="69993" y="218210"/>
                  </a:lnTo>
                  <a:lnTo>
                    <a:pt x="87458" y="235899"/>
                  </a:lnTo>
                  <a:lnTo>
                    <a:pt x="110655" y="212268"/>
                  </a:lnTo>
                  <a:lnTo>
                    <a:pt x="145718" y="188638"/>
                  </a:lnTo>
                  <a:lnTo>
                    <a:pt x="145718" y="159201"/>
                  </a:lnTo>
                  <a:lnTo>
                    <a:pt x="139852" y="117882"/>
                  </a:lnTo>
                  <a:lnTo>
                    <a:pt x="168916" y="106134"/>
                  </a:lnTo>
                  <a:lnTo>
                    <a:pt x="186381" y="129765"/>
                  </a:lnTo>
                  <a:lnTo>
                    <a:pt x="221311" y="135571"/>
                  </a:lnTo>
                  <a:lnTo>
                    <a:pt x="256241" y="117882"/>
                  </a:lnTo>
                  <a:lnTo>
                    <a:pt x="291304" y="135571"/>
                  </a:lnTo>
                  <a:lnTo>
                    <a:pt x="314501" y="112076"/>
                  </a:lnTo>
                  <a:lnTo>
                    <a:pt x="355297" y="100193"/>
                  </a:lnTo>
                  <a:lnTo>
                    <a:pt x="378628" y="70756"/>
                  </a:lnTo>
                  <a:lnTo>
                    <a:pt x="396093" y="64815"/>
                  </a:lnTo>
                  <a:lnTo>
                    <a:pt x="431023" y="47126"/>
                  </a:lnTo>
                  <a:lnTo>
                    <a:pt x="419424" y="29437"/>
                  </a:lnTo>
                  <a:lnTo>
                    <a:pt x="396093" y="0"/>
                  </a:lnTo>
                  <a:lnTo>
                    <a:pt x="366896" y="23495"/>
                  </a:lnTo>
                  <a:lnTo>
                    <a:pt x="337832" y="41184"/>
                  </a:lnTo>
                  <a:lnTo>
                    <a:pt x="314501" y="29437"/>
                  </a:lnTo>
                  <a:lnTo>
                    <a:pt x="279572" y="23495"/>
                  </a:lnTo>
                  <a:lnTo>
                    <a:pt x="244642" y="23495"/>
                  </a:lnTo>
                  <a:lnTo>
                    <a:pt x="227177" y="53067"/>
                  </a:lnTo>
                  <a:lnTo>
                    <a:pt x="215578" y="70756"/>
                  </a:lnTo>
                  <a:lnTo>
                    <a:pt x="168916" y="76698"/>
                  </a:lnTo>
                  <a:lnTo>
                    <a:pt x="139852" y="47126"/>
                  </a:lnTo>
                  <a:lnTo>
                    <a:pt x="122388" y="35378"/>
                  </a:lnTo>
                  <a:lnTo>
                    <a:pt x="99057" y="53067"/>
                  </a:lnTo>
                  <a:lnTo>
                    <a:pt x="75726" y="70756"/>
                  </a:lnTo>
                  <a:lnTo>
                    <a:pt x="29197" y="88445"/>
                  </a:lnTo>
                  <a:lnTo>
                    <a:pt x="0" y="100193"/>
                  </a:lnTo>
                  <a:lnTo>
                    <a:pt x="11732" y="117882"/>
                  </a:lnTo>
                  <a:lnTo>
                    <a:pt x="29197" y="147454"/>
                  </a:lnTo>
                  <a:lnTo>
                    <a:pt x="69993" y="106134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5" name="Freeform 534">
              <a:extLst>
                <a:ext uri="{FF2B5EF4-FFF2-40B4-BE49-F238E27FC236}">
                  <a16:creationId xmlns:a16="http://schemas.microsoft.com/office/drawing/2014/main" id="{4B9BD307-3124-9D68-6E19-F5D88FA25C79}"/>
                </a:ext>
              </a:extLst>
            </p:cNvPr>
            <p:cNvSpPr/>
            <p:nvPr/>
          </p:nvSpPr>
          <p:spPr>
            <a:xfrm>
              <a:off x="9266163" y="4272917"/>
              <a:ext cx="58260" cy="41319"/>
            </a:xfrm>
            <a:custGeom>
              <a:avLst/>
              <a:gdLst>
                <a:gd name="connsiteX0" fmla="*/ 58261 w 58260"/>
                <a:gd name="connsiteY0" fmla="*/ 17689 h 41319"/>
                <a:gd name="connsiteX1" fmla="*/ 29197 w 58260"/>
                <a:gd name="connsiteY1" fmla="*/ 0 h 41319"/>
                <a:gd name="connsiteX2" fmla="*/ 0 w 58260"/>
                <a:gd name="connsiteY2" fmla="*/ 11748 h 41319"/>
                <a:gd name="connsiteX3" fmla="*/ 5866 w 58260"/>
                <a:gd name="connsiteY3" fmla="*/ 35378 h 41319"/>
                <a:gd name="connsiteX4" fmla="*/ 34930 w 58260"/>
                <a:gd name="connsiteY4" fmla="*/ 41320 h 41319"/>
                <a:gd name="connsiteX5" fmla="*/ 58261 w 58260"/>
                <a:gd name="connsiteY5" fmla="*/ 17689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260" h="41319">
                  <a:moveTo>
                    <a:pt x="58261" y="17689"/>
                  </a:moveTo>
                  <a:lnTo>
                    <a:pt x="29197" y="0"/>
                  </a:lnTo>
                  <a:lnTo>
                    <a:pt x="0" y="11748"/>
                  </a:lnTo>
                  <a:lnTo>
                    <a:pt x="5866" y="35378"/>
                  </a:lnTo>
                  <a:lnTo>
                    <a:pt x="34930" y="41320"/>
                  </a:lnTo>
                  <a:lnTo>
                    <a:pt x="58261" y="17689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6" name="Freeform 535">
              <a:extLst>
                <a:ext uri="{FF2B5EF4-FFF2-40B4-BE49-F238E27FC236}">
                  <a16:creationId xmlns:a16="http://schemas.microsoft.com/office/drawing/2014/main" id="{FD007534-A189-8DC1-8F77-C0D0CDF52C4F}"/>
                </a:ext>
              </a:extLst>
            </p:cNvPr>
            <p:cNvSpPr/>
            <p:nvPr/>
          </p:nvSpPr>
          <p:spPr>
            <a:xfrm>
              <a:off x="9184704" y="4473438"/>
              <a:ext cx="110655" cy="47260"/>
            </a:xfrm>
            <a:custGeom>
              <a:avLst/>
              <a:gdLst>
                <a:gd name="connsiteX0" fmla="*/ 52395 w 110655"/>
                <a:gd name="connsiteY0" fmla="*/ 11882 h 47260"/>
                <a:gd name="connsiteX1" fmla="*/ 29064 w 110655"/>
                <a:gd name="connsiteY1" fmla="*/ 11882 h 47260"/>
                <a:gd name="connsiteX2" fmla="*/ 0 w 110655"/>
                <a:gd name="connsiteY2" fmla="*/ 17689 h 47260"/>
                <a:gd name="connsiteX3" fmla="*/ 11599 w 110655"/>
                <a:gd name="connsiteY3" fmla="*/ 47261 h 47260"/>
                <a:gd name="connsiteX4" fmla="*/ 58261 w 110655"/>
                <a:gd name="connsiteY4" fmla="*/ 41319 h 47260"/>
                <a:gd name="connsiteX5" fmla="*/ 98923 w 110655"/>
                <a:gd name="connsiteY5" fmla="*/ 41319 h 47260"/>
                <a:gd name="connsiteX6" fmla="*/ 110655 w 110655"/>
                <a:gd name="connsiteY6" fmla="*/ 17689 h 47260"/>
                <a:gd name="connsiteX7" fmla="*/ 93190 w 110655"/>
                <a:gd name="connsiteY7" fmla="*/ 0 h 47260"/>
                <a:gd name="connsiteX8" fmla="*/ 69859 w 110655"/>
                <a:gd name="connsiteY8" fmla="*/ 11882 h 47260"/>
                <a:gd name="connsiteX9" fmla="*/ 52395 w 110655"/>
                <a:gd name="connsiteY9" fmla="*/ 11882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655" h="47260">
                  <a:moveTo>
                    <a:pt x="52395" y="11882"/>
                  </a:moveTo>
                  <a:lnTo>
                    <a:pt x="29064" y="11882"/>
                  </a:lnTo>
                  <a:lnTo>
                    <a:pt x="0" y="17689"/>
                  </a:lnTo>
                  <a:lnTo>
                    <a:pt x="11599" y="47261"/>
                  </a:lnTo>
                  <a:lnTo>
                    <a:pt x="58261" y="41319"/>
                  </a:lnTo>
                  <a:lnTo>
                    <a:pt x="98923" y="41319"/>
                  </a:lnTo>
                  <a:lnTo>
                    <a:pt x="110655" y="17689"/>
                  </a:lnTo>
                  <a:lnTo>
                    <a:pt x="93190" y="0"/>
                  </a:lnTo>
                  <a:lnTo>
                    <a:pt x="69859" y="11882"/>
                  </a:lnTo>
                  <a:lnTo>
                    <a:pt x="52395" y="11882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7" name="Freeform 536">
              <a:extLst>
                <a:ext uri="{FF2B5EF4-FFF2-40B4-BE49-F238E27FC236}">
                  <a16:creationId xmlns:a16="http://schemas.microsoft.com/office/drawing/2014/main" id="{F002FB91-0ECA-47D8-CD42-2371B3109D2B}"/>
                </a:ext>
              </a:extLst>
            </p:cNvPr>
            <p:cNvSpPr/>
            <p:nvPr/>
          </p:nvSpPr>
          <p:spPr>
            <a:xfrm>
              <a:off x="7926832" y="3599653"/>
              <a:ext cx="181448" cy="169733"/>
            </a:xfrm>
            <a:custGeom>
              <a:avLst/>
              <a:gdLst>
                <a:gd name="connsiteX0" fmla="*/ 110655 w 181448"/>
                <a:gd name="connsiteY0" fmla="*/ 136516 h 169733"/>
                <a:gd name="connsiteX1" fmla="*/ 98923 w 181448"/>
                <a:gd name="connsiteY1" fmla="*/ 83449 h 169733"/>
                <a:gd name="connsiteX2" fmla="*/ 139719 w 181448"/>
                <a:gd name="connsiteY2" fmla="*/ 42129 h 169733"/>
                <a:gd name="connsiteX3" fmla="*/ 157184 w 181448"/>
                <a:gd name="connsiteY3" fmla="*/ 24441 h 169733"/>
                <a:gd name="connsiteX4" fmla="*/ 173982 w 181448"/>
                <a:gd name="connsiteY4" fmla="*/ 32947 h 169733"/>
                <a:gd name="connsiteX5" fmla="*/ 178648 w 181448"/>
                <a:gd name="connsiteY5" fmla="*/ 2025 h 169733"/>
                <a:gd name="connsiteX6" fmla="*/ 181448 w 181448"/>
                <a:gd name="connsiteY6" fmla="*/ 0 h 169733"/>
                <a:gd name="connsiteX7" fmla="*/ 128120 w 181448"/>
                <a:gd name="connsiteY7" fmla="*/ 6751 h 169733"/>
                <a:gd name="connsiteX8" fmla="*/ 63993 w 181448"/>
                <a:gd name="connsiteY8" fmla="*/ 12693 h 169733"/>
                <a:gd name="connsiteX9" fmla="*/ 17465 w 181448"/>
                <a:gd name="connsiteY9" fmla="*/ 24441 h 169733"/>
                <a:gd name="connsiteX10" fmla="*/ 0 w 181448"/>
                <a:gd name="connsiteY10" fmla="*/ 65760 h 169733"/>
                <a:gd name="connsiteX11" fmla="*/ 23198 w 181448"/>
                <a:gd name="connsiteY11" fmla="*/ 118827 h 169733"/>
                <a:gd name="connsiteX12" fmla="*/ 58127 w 181448"/>
                <a:gd name="connsiteY12" fmla="*/ 154205 h 169733"/>
                <a:gd name="connsiteX13" fmla="*/ 104256 w 181448"/>
                <a:gd name="connsiteY13" fmla="*/ 169734 h 169733"/>
                <a:gd name="connsiteX14" fmla="*/ 110655 w 181448"/>
                <a:gd name="connsiteY14" fmla="*/ 165278 h 169733"/>
                <a:gd name="connsiteX15" fmla="*/ 110655 w 181448"/>
                <a:gd name="connsiteY15" fmla="*/ 136516 h 16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1448" h="169733">
                  <a:moveTo>
                    <a:pt x="110655" y="136516"/>
                  </a:moveTo>
                  <a:lnTo>
                    <a:pt x="98923" y="83449"/>
                  </a:lnTo>
                  <a:lnTo>
                    <a:pt x="139719" y="42129"/>
                  </a:lnTo>
                  <a:lnTo>
                    <a:pt x="157184" y="24441"/>
                  </a:lnTo>
                  <a:lnTo>
                    <a:pt x="173982" y="32947"/>
                  </a:lnTo>
                  <a:lnTo>
                    <a:pt x="178648" y="2025"/>
                  </a:lnTo>
                  <a:lnTo>
                    <a:pt x="181448" y="0"/>
                  </a:lnTo>
                  <a:lnTo>
                    <a:pt x="128120" y="6751"/>
                  </a:lnTo>
                  <a:lnTo>
                    <a:pt x="63993" y="12693"/>
                  </a:lnTo>
                  <a:lnTo>
                    <a:pt x="17465" y="24441"/>
                  </a:lnTo>
                  <a:lnTo>
                    <a:pt x="0" y="65760"/>
                  </a:lnTo>
                  <a:lnTo>
                    <a:pt x="23198" y="118827"/>
                  </a:lnTo>
                  <a:lnTo>
                    <a:pt x="58127" y="154205"/>
                  </a:lnTo>
                  <a:lnTo>
                    <a:pt x="104256" y="169734"/>
                  </a:lnTo>
                  <a:lnTo>
                    <a:pt x="110655" y="165278"/>
                  </a:lnTo>
                  <a:lnTo>
                    <a:pt x="110655" y="136516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8" name="Freeform 537">
              <a:extLst>
                <a:ext uri="{FF2B5EF4-FFF2-40B4-BE49-F238E27FC236}">
                  <a16:creationId xmlns:a16="http://schemas.microsoft.com/office/drawing/2014/main" id="{C3179787-97F7-9AB6-A522-5F4501733637}"/>
                </a:ext>
              </a:extLst>
            </p:cNvPr>
            <p:cNvSpPr/>
            <p:nvPr/>
          </p:nvSpPr>
          <p:spPr>
            <a:xfrm>
              <a:off x="8116279" y="3514449"/>
              <a:ext cx="392893" cy="257098"/>
            </a:xfrm>
            <a:custGeom>
              <a:avLst/>
              <a:gdLst>
                <a:gd name="connsiteX0" fmla="*/ 229843 w 392893"/>
                <a:gd name="connsiteY0" fmla="*/ 0 h 257098"/>
                <a:gd name="connsiteX1" fmla="*/ 143452 w 392893"/>
                <a:gd name="connsiteY1" fmla="*/ 5941 h 257098"/>
                <a:gd name="connsiteX2" fmla="*/ 40529 w 392893"/>
                <a:gd name="connsiteY2" fmla="*/ 24170 h 257098"/>
                <a:gd name="connsiteX3" fmla="*/ 34663 w 392893"/>
                <a:gd name="connsiteY3" fmla="*/ 59549 h 257098"/>
                <a:gd name="connsiteX4" fmla="*/ 28930 w 392893"/>
                <a:gd name="connsiteY4" fmla="*/ 77238 h 257098"/>
                <a:gd name="connsiteX5" fmla="*/ 31863 w 392893"/>
                <a:gd name="connsiteY5" fmla="*/ 80208 h 257098"/>
                <a:gd name="connsiteX6" fmla="*/ 26397 w 392893"/>
                <a:gd name="connsiteY6" fmla="*/ 80883 h 257098"/>
                <a:gd name="connsiteX7" fmla="*/ 4533 w 392893"/>
                <a:gd name="connsiteY7" fmla="*/ 96682 h 257098"/>
                <a:gd name="connsiteX8" fmla="*/ 0 w 392893"/>
                <a:gd name="connsiteY8" fmla="*/ 125984 h 257098"/>
                <a:gd name="connsiteX9" fmla="*/ 2666 w 392893"/>
                <a:gd name="connsiteY9" fmla="*/ 127334 h 257098"/>
                <a:gd name="connsiteX10" fmla="*/ 37596 w 392893"/>
                <a:gd name="connsiteY10" fmla="*/ 174595 h 257098"/>
                <a:gd name="connsiteX11" fmla="*/ 72526 w 392893"/>
                <a:gd name="connsiteY11" fmla="*/ 150965 h 257098"/>
                <a:gd name="connsiteX12" fmla="*/ 101723 w 392893"/>
                <a:gd name="connsiteY12" fmla="*/ 115586 h 257098"/>
                <a:gd name="connsiteX13" fmla="*/ 119188 w 392893"/>
                <a:gd name="connsiteY13" fmla="*/ 91956 h 257098"/>
                <a:gd name="connsiteX14" fmla="*/ 148252 w 392893"/>
                <a:gd name="connsiteY14" fmla="*/ 115586 h 257098"/>
                <a:gd name="connsiteX15" fmla="*/ 194914 w 392893"/>
                <a:gd name="connsiteY15" fmla="*/ 133275 h 257098"/>
                <a:gd name="connsiteX16" fmla="*/ 229843 w 392893"/>
                <a:gd name="connsiteY16" fmla="*/ 162712 h 257098"/>
                <a:gd name="connsiteX17" fmla="*/ 270506 w 392893"/>
                <a:gd name="connsiteY17" fmla="*/ 192284 h 257098"/>
                <a:gd name="connsiteX18" fmla="*/ 287971 w 392893"/>
                <a:gd name="connsiteY18" fmla="*/ 233468 h 257098"/>
                <a:gd name="connsiteX19" fmla="*/ 334633 w 392893"/>
                <a:gd name="connsiteY19" fmla="*/ 257099 h 257098"/>
                <a:gd name="connsiteX20" fmla="*/ 357964 w 392893"/>
                <a:gd name="connsiteY20" fmla="*/ 227662 h 257098"/>
                <a:gd name="connsiteX21" fmla="*/ 392893 w 392893"/>
                <a:gd name="connsiteY21" fmla="*/ 227662 h 257098"/>
                <a:gd name="connsiteX22" fmla="*/ 363696 w 392893"/>
                <a:gd name="connsiteY22" fmla="*/ 180401 h 257098"/>
                <a:gd name="connsiteX23" fmla="*/ 352098 w 392893"/>
                <a:gd name="connsiteY23" fmla="*/ 133275 h 257098"/>
                <a:gd name="connsiteX24" fmla="*/ 323034 w 392893"/>
                <a:gd name="connsiteY24" fmla="*/ 97897 h 257098"/>
                <a:gd name="connsiteX25" fmla="*/ 305569 w 392893"/>
                <a:gd name="connsiteY25" fmla="*/ 68326 h 257098"/>
                <a:gd name="connsiteX26" fmla="*/ 299703 w 392893"/>
                <a:gd name="connsiteY26" fmla="*/ 9452 h 257098"/>
                <a:gd name="connsiteX27" fmla="*/ 298636 w 392893"/>
                <a:gd name="connsiteY27" fmla="*/ 1350 h 257098"/>
                <a:gd name="connsiteX28" fmla="*/ 292903 w 392893"/>
                <a:gd name="connsiteY28" fmla="*/ 0 h 257098"/>
                <a:gd name="connsiteX29" fmla="*/ 229843 w 392893"/>
                <a:gd name="connsiteY29" fmla="*/ 0 h 2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2893" h="257098">
                  <a:moveTo>
                    <a:pt x="229843" y="0"/>
                  </a:moveTo>
                  <a:lnTo>
                    <a:pt x="143452" y="5941"/>
                  </a:lnTo>
                  <a:lnTo>
                    <a:pt x="40529" y="24170"/>
                  </a:lnTo>
                  <a:lnTo>
                    <a:pt x="34663" y="59549"/>
                  </a:lnTo>
                  <a:lnTo>
                    <a:pt x="28930" y="77238"/>
                  </a:lnTo>
                  <a:lnTo>
                    <a:pt x="31863" y="80208"/>
                  </a:lnTo>
                  <a:lnTo>
                    <a:pt x="26397" y="80883"/>
                  </a:lnTo>
                  <a:lnTo>
                    <a:pt x="4533" y="96682"/>
                  </a:lnTo>
                  <a:lnTo>
                    <a:pt x="0" y="125984"/>
                  </a:lnTo>
                  <a:lnTo>
                    <a:pt x="2666" y="127334"/>
                  </a:lnTo>
                  <a:lnTo>
                    <a:pt x="37596" y="174595"/>
                  </a:lnTo>
                  <a:lnTo>
                    <a:pt x="72526" y="150965"/>
                  </a:lnTo>
                  <a:lnTo>
                    <a:pt x="101723" y="115586"/>
                  </a:lnTo>
                  <a:lnTo>
                    <a:pt x="119188" y="91956"/>
                  </a:lnTo>
                  <a:lnTo>
                    <a:pt x="148252" y="115586"/>
                  </a:lnTo>
                  <a:lnTo>
                    <a:pt x="194914" y="133275"/>
                  </a:lnTo>
                  <a:lnTo>
                    <a:pt x="229843" y="162712"/>
                  </a:lnTo>
                  <a:lnTo>
                    <a:pt x="270506" y="192284"/>
                  </a:lnTo>
                  <a:lnTo>
                    <a:pt x="287971" y="233468"/>
                  </a:lnTo>
                  <a:lnTo>
                    <a:pt x="334633" y="257099"/>
                  </a:lnTo>
                  <a:lnTo>
                    <a:pt x="357964" y="227662"/>
                  </a:lnTo>
                  <a:lnTo>
                    <a:pt x="392893" y="227662"/>
                  </a:lnTo>
                  <a:lnTo>
                    <a:pt x="363696" y="180401"/>
                  </a:lnTo>
                  <a:lnTo>
                    <a:pt x="352098" y="133275"/>
                  </a:lnTo>
                  <a:lnTo>
                    <a:pt x="323034" y="97897"/>
                  </a:lnTo>
                  <a:lnTo>
                    <a:pt x="305569" y="68326"/>
                  </a:lnTo>
                  <a:lnTo>
                    <a:pt x="299703" y="9452"/>
                  </a:lnTo>
                  <a:lnTo>
                    <a:pt x="298636" y="1350"/>
                  </a:lnTo>
                  <a:lnTo>
                    <a:pt x="292903" y="0"/>
                  </a:lnTo>
                  <a:lnTo>
                    <a:pt x="229843" y="0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9" name="Freeform 538">
              <a:extLst>
                <a:ext uri="{FF2B5EF4-FFF2-40B4-BE49-F238E27FC236}">
                  <a16:creationId xmlns:a16="http://schemas.microsoft.com/office/drawing/2014/main" id="{196722D2-48BA-6849-3F53-701851E859AD}"/>
                </a:ext>
              </a:extLst>
            </p:cNvPr>
            <p:cNvSpPr/>
            <p:nvPr/>
          </p:nvSpPr>
          <p:spPr>
            <a:xfrm>
              <a:off x="8862070" y="3584124"/>
              <a:ext cx="301302" cy="482330"/>
            </a:xfrm>
            <a:custGeom>
              <a:avLst/>
              <a:gdLst>
                <a:gd name="connsiteX0" fmla="*/ 203046 w 301302"/>
                <a:gd name="connsiteY0" fmla="*/ 312057 h 482330"/>
                <a:gd name="connsiteX1" fmla="*/ 226910 w 301302"/>
                <a:gd name="connsiteY1" fmla="*/ 239545 h 482330"/>
                <a:gd name="connsiteX2" fmla="*/ 220778 w 301302"/>
                <a:gd name="connsiteY2" fmla="*/ 159472 h 482330"/>
                <a:gd name="connsiteX3" fmla="*/ 301303 w 301302"/>
                <a:gd name="connsiteY3" fmla="*/ 107080 h 482330"/>
                <a:gd name="connsiteX4" fmla="*/ 271039 w 301302"/>
                <a:gd name="connsiteY4" fmla="*/ 0 h 482330"/>
                <a:gd name="connsiteX5" fmla="*/ 215045 w 301302"/>
                <a:gd name="connsiteY5" fmla="*/ 36053 h 482330"/>
                <a:gd name="connsiteX6" fmla="*/ 103456 w 301302"/>
                <a:gd name="connsiteY6" fmla="*/ 59819 h 482330"/>
                <a:gd name="connsiteX7" fmla="*/ 22131 w 301302"/>
                <a:gd name="connsiteY7" fmla="*/ 87365 h 482330"/>
                <a:gd name="connsiteX8" fmla="*/ 22131 w 301302"/>
                <a:gd name="connsiteY8" fmla="*/ 149614 h 482330"/>
                <a:gd name="connsiteX9" fmla="*/ 0 w 301302"/>
                <a:gd name="connsiteY9" fmla="*/ 172165 h 482330"/>
                <a:gd name="connsiteX10" fmla="*/ 37196 w 301302"/>
                <a:gd name="connsiteY10" fmla="*/ 181617 h 482330"/>
                <a:gd name="connsiteX11" fmla="*/ 37196 w 301302"/>
                <a:gd name="connsiteY11" fmla="*/ 240490 h 482330"/>
                <a:gd name="connsiteX12" fmla="*/ 13999 w 301302"/>
                <a:gd name="connsiteY12" fmla="*/ 275868 h 482330"/>
                <a:gd name="connsiteX13" fmla="*/ 2266 w 301302"/>
                <a:gd name="connsiteY13" fmla="*/ 334877 h 482330"/>
                <a:gd name="connsiteX14" fmla="*/ 31463 w 301302"/>
                <a:gd name="connsiteY14" fmla="*/ 352566 h 482330"/>
                <a:gd name="connsiteX15" fmla="*/ 66393 w 301302"/>
                <a:gd name="connsiteY15" fmla="*/ 358507 h 482330"/>
                <a:gd name="connsiteX16" fmla="*/ 89591 w 301302"/>
                <a:gd name="connsiteY16" fmla="*/ 399827 h 482330"/>
                <a:gd name="connsiteX17" fmla="*/ 171182 w 301302"/>
                <a:gd name="connsiteY17" fmla="*/ 399827 h 482330"/>
                <a:gd name="connsiteX18" fmla="*/ 211979 w 301302"/>
                <a:gd name="connsiteY18" fmla="*/ 423457 h 482330"/>
                <a:gd name="connsiteX19" fmla="*/ 246908 w 301302"/>
                <a:gd name="connsiteY19" fmla="*/ 482330 h 482330"/>
                <a:gd name="connsiteX20" fmla="*/ 287704 w 301302"/>
                <a:gd name="connsiteY20" fmla="*/ 470583 h 482330"/>
                <a:gd name="connsiteX21" fmla="*/ 293970 w 301302"/>
                <a:gd name="connsiteY21" fmla="*/ 463021 h 482330"/>
                <a:gd name="connsiteX22" fmla="*/ 245442 w 301302"/>
                <a:gd name="connsiteY22" fmla="*/ 391995 h 482330"/>
                <a:gd name="connsiteX23" fmla="*/ 203046 w 301302"/>
                <a:gd name="connsiteY23" fmla="*/ 312057 h 48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1302" h="482330">
                  <a:moveTo>
                    <a:pt x="203046" y="312057"/>
                  </a:moveTo>
                  <a:lnTo>
                    <a:pt x="226910" y="239545"/>
                  </a:lnTo>
                  <a:lnTo>
                    <a:pt x="220778" y="159472"/>
                  </a:lnTo>
                  <a:lnTo>
                    <a:pt x="301303" y="107080"/>
                  </a:lnTo>
                  <a:lnTo>
                    <a:pt x="271039" y="0"/>
                  </a:lnTo>
                  <a:lnTo>
                    <a:pt x="215045" y="36053"/>
                  </a:lnTo>
                  <a:lnTo>
                    <a:pt x="103456" y="59819"/>
                  </a:lnTo>
                  <a:lnTo>
                    <a:pt x="22131" y="87365"/>
                  </a:lnTo>
                  <a:lnTo>
                    <a:pt x="22131" y="149614"/>
                  </a:lnTo>
                  <a:lnTo>
                    <a:pt x="0" y="172165"/>
                  </a:lnTo>
                  <a:lnTo>
                    <a:pt x="37196" y="181617"/>
                  </a:lnTo>
                  <a:lnTo>
                    <a:pt x="37196" y="240490"/>
                  </a:lnTo>
                  <a:lnTo>
                    <a:pt x="13999" y="275868"/>
                  </a:lnTo>
                  <a:lnTo>
                    <a:pt x="2266" y="334877"/>
                  </a:lnTo>
                  <a:lnTo>
                    <a:pt x="31463" y="352566"/>
                  </a:lnTo>
                  <a:lnTo>
                    <a:pt x="66393" y="358507"/>
                  </a:lnTo>
                  <a:lnTo>
                    <a:pt x="89591" y="399827"/>
                  </a:lnTo>
                  <a:lnTo>
                    <a:pt x="171182" y="399827"/>
                  </a:lnTo>
                  <a:lnTo>
                    <a:pt x="211979" y="423457"/>
                  </a:lnTo>
                  <a:lnTo>
                    <a:pt x="246908" y="482330"/>
                  </a:lnTo>
                  <a:lnTo>
                    <a:pt x="287704" y="470583"/>
                  </a:lnTo>
                  <a:lnTo>
                    <a:pt x="293970" y="463021"/>
                  </a:lnTo>
                  <a:lnTo>
                    <a:pt x="245442" y="391995"/>
                  </a:lnTo>
                  <a:lnTo>
                    <a:pt x="203046" y="312057"/>
                  </a:lnTo>
                  <a:close/>
                </a:path>
              </a:pathLst>
            </a:custGeom>
            <a:solidFill>
              <a:schemeClr val="tx2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13DAC062-D0A4-8550-A604-ADFD7156C8C4}"/>
              </a:ext>
            </a:extLst>
          </p:cNvPr>
          <p:cNvGrpSpPr/>
          <p:nvPr userDrawn="1"/>
        </p:nvGrpSpPr>
        <p:grpSpPr>
          <a:xfrm>
            <a:off x="8630364" y="1842831"/>
            <a:ext cx="2056790" cy="1844961"/>
            <a:chOff x="8512905" y="1868692"/>
            <a:chExt cx="2085655" cy="1870853"/>
          </a:xfrm>
        </p:grpSpPr>
        <p:sp>
          <p:nvSpPr>
            <p:cNvPr id="541" name="Freeform 540">
              <a:extLst>
                <a:ext uri="{FF2B5EF4-FFF2-40B4-BE49-F238E27FC236}">
                  <a16:creationId xmlns:a16="http://schemas.microsoft.com/office/drawing/2014/main" id="{C669557C-FD6B-B2C6-8116-A3ED29C880EB}"/>
                </a:ext>
              </a:extLst>
            </p:cNvPr>
            <p:cNvSpPr/>
            <p:nvPr userDrawn="1"/>
          </p:nvSpPr>
          <p:spPr>
            <a:xfrm>
              <a:off x="9514937" y="3300425"/>
              <a:ext cx="55594" cy="66030"/>
            </a:xfrm>
            <a:custGeom>
              <a:avLst/>
              <a:gdLst>
                <a:gd name="connsiteX0" fmla="*/ 0 w 55594"/>
                <a:gd name="connsiteY0" fmla="*/ 66030 h 66030"/>
                <a:gd name="connsiteX1" fmla="*/ 0 w 55594"/>
                <a:gd name="connsiteY1" fmla="*/ 0 h 66030"/>
                <a:gd name="connsiteX2" fmla="*/ 32263 w 55594"/>
                <a:gd name="connsiteY2" fmla="*/ 0 h 66030"/>
                <a:gd name="connsiteX3" fmla="*/ 54528 w 55594"/>
                <a:gd name="connsiteY3" fmla="*/ 17419 h 66030"/>
                <a:gd name="connsiteX4" fmla="*/ 34396 w 55594"/>
                <a:gd name="connsiteY4" fmla="*/ 32948 h 66030"/>
                <a:gd name="connsiteX5" fmla="*/ 34396 w 55594"/>
                <a:gd name="connsiteY5" fmla="*/ 37809 h 66030"/>
                <a:gd name="connsiteX6" fmla="*/ 52928 w 55594"/>
                <a:gd name="connsiteY6" fmla="*/ 50231 h 66030"/>
                <a:gd name="connsiteX7" fmla="*/ 55594 w 55594"/>
                <a:gd name="connsiteY7" fmla="*/ 66030 h 66030"/>
                <a:gd name="connsiteX8" fmla="*/ 40529 w 55594"/>
                <a:gd name="connsiteY8" fmla="*/ 66030 h 66030"/>
                <a:gd name="connsiteX9" fmla="*/ 38529 w 55594"/>
                <a:gd name="connsiteY9" fmla="*/ 51447 h 66030"/>
                <a:gd name="connsiteX10" fmla="*/ 25997 w 55594"/>
                <a:gd name="connsiteY10" fmla="*/ 40915 h 66030"/>
                <a:gd name="connsiteX11" fmla="*/ 14132 w 55594"/>
                <a:gd name="connsiteY11" fmla="*/ 40915 h 66030"/>
                <a:gd name="connsiteX12" fmla="*/ 14132 w 55594"/>
                <a:gd name="connsiteY12" fmla="*/ 66030 h 66030"/>
                <a:gd name="connsiteX13" fmla="*/ 0 w 55594"/>
                <a:gd name="connsiteY13" fmla="*/ 66030 h 66030"/>
                <a:gd name="connsiteX14" fmla="*/ 14132 w 55594"/>
                <a:gd name="connsiteY14" fmla="*/ 29302 h 66030"/>
                <a:gd name="connsiteX15" fmla="*/ 29464 w 55594"/>
                <a:gd name="connsiteY15" fmla="*/ 29302 h 66030"/>
                <a:gd name="connsiteX16" fmla="*/ 39729 w 55594"/>
                <a:gd name="connsiteY16" fmla="*/ 20525 h 66030"/>
                <a:gd name="connsiteX17" fmla="*/ 29464 w 55594"/>
                <a:gd name="connsiteY17" fmla="*/ 11883 h 66030"/>
                <a:gd name="connsiteX18" fmla="*/ 14132 w 55594"/>
                <a:gd name="connsiteY18" fmla="*/ 11883 h 66030"/>
                <a:gd name="connsiteX19" fmla="*/ 14132 w 55594"/>
                <a:gd name="connsiteY19" fmla="*/ 29302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594" h="66030">
                  <a:moveTo>
                    <a:pt x="0" y="66030"/>
                  </a:moveTo>
                  <a:lnTo>
                    <a:pt x="0" y="0"/>
                  </a:lnTo>
                  <a:lnTo>
                    <a:pt x="32263" y="0"/>
                  </a:lnTo>
                  <a:cubicBezTo>
                    <a:pt x="46262" y="0"/>
                    <a:pt x="54528" y="6887"/>
                    <a:pt x="54528" y="17419"/>
                  </a:cubicBezTo>
                  <a:cubicBezTo>
                    <a:pt x="54528" y="31462"/>
                    <a:pt x="42396" y="32543"/>
                    <a:pt x="34396" y="32948"/>
                  </a:cubicBezTo>
                  <a:lnTo>
                    <a:pt x="34396" y="37809"/>
                  </a:lnTo>
                  <a:cubicBezTo>
                    <a:pt x="45062" y="37944"/>
                    <a:pt x="51195" y="39969"/>
                    <a:pt x="52928" y="50231"/>
                  </a:cubicBezTo>
                  <a:lnTo>
                    <a:pt x="55594" y="66030"/>
                  </a:lnTo>
                  <a:lnTo>
                    <a:pt x="40529" y="66030"/>
                  </a:lnTo>
                  <a:lnTo>
                    <a:pt x="38529" y="51447"/>
                  </a:lnTo>
                  <a:cubicBezTo>
                    <a:pt x="37463" y="43750"/>
                    <a:pt x="33996" y="40915"/>
                    <a:pt x="25997" y="40915"/>
                  </a:cubicBezTo>
                  <a:lnTo>
                    <a:pt x="14132" y="40915"/>
                  </a:lnTo>
                  <a:lnTo>
                    <a:pt x="14132" y="66030"/>
                  </a:lnTo>
                  <a:lnTo>
                    <a:pt x="0" y="66030"/>
                  </a:lnTo>
                  <a:close/>
                  <a:moveTo>
                    <a:pt x="14132" y="29302"/>
                  </a:moveTo>
                  <a:lnTo>
                    <a:pt x="29464" y="29302"/>
                  </a:lnTo>
                  <a:cubicBezTo>
                    <a:pt x="35330" y="29302"/>
                    <a:pt x="39729" y="26601"/>
                    <a:pt x="39729" y="20525"/>
                  </a:cubicBezTo>
                  <a:cubicBezTo>
                    <a:pt x="39729" y="14583"/>
                    <a:pt x="35330" y="11883"/>
                    <a:pt x="29464" y="11883"/>
                  </a:cubicBezTo>
                  <a:lnTo>
                    <a:pt x="14132" y="11883"/>
                  </a:lnTo>
                  <a:lnTo>
                    <a:pt x="14132" y="29302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2" name="Freeform 541">
              <a:extLst>
                <a:ext uri="{FF2B5EF4-FFF2-40B4-BE49-F238E27FC236}">
                  <a16:creationId xmlns:a16="http://schemas.microsoft.com/office/drawing/2014/main" id="{5534E73B-D297-AA80-6104-231C178C97AA}"/>
                </a:ext>
              </a:extLst>
            </p:cNvPr>
            <p:cNvSpPr/>
            <p:nvPr userDrawn="1"/>
          </p:nvSpPr>
          <p:spPr>
            <a:xfrm>
              <a:off x="9735848" y="3317844"/>
              <a:ext cx="49061" cy="50096"/>
            </a:xfrm>
            <a:custGeom>
              <a:avLst/>
              <a:gdLst>
                <a:gd name="connsiteX0" fmla="*/ 0 w 49061"/>
                <a:gd name="connsiteY0" fmla="*/ 24981 h 50096"/>
                <a:gd name="connsiteX1" fmla="*/ 24531 w 49061"/>
                <a:gd name="connsiteY1" fmla="*/ 0 h 50096"/>
                <a:gd name="connsiteX2" fmla="*/ 49062 w 49061"/>
                <a:gd name="connsiteY2" fmla="*/ 24981 h 50096"/>
                <a:gd name="connsiteX3" fmla="*/ 24531 w 49061"/>
                <a:gd name="connsiteY3" fmla="*/ 50097 h 50096"/>
                <a:gd name="connsiteX4" fmla="*/ 0 w 49061"/>
                <a:gd name="connsiteY4" fmla="*/ 24981 h 50096"/>
                <a:gd name="connsiteX5" fmla="*/ 35196 w 49061"/>
                <a:gd name="connsiteY5" fmla="*/ 25116 h 50096"/>
                <a:gd name="connsiteX6" fmla="*/ 24531 w 49061"/>
                <a:gd name="connsiteY6" fmla="*/ 10533 h 50096"/>
                <a:gd name="connsiteX7" fmla="*/ 13865 w 49061"/>
                <a:gd name="connsiteY7" fmla="*/ 25116 h 50096"/>
                <a:gd name="connsiteX8" fmla="*/ 24531 w 49061"/>
                <a:gd name="connsiteY8" fmla="*/ 39429 h 50096"/>
                <a:gd name="connsiteX9" fmla="*/ 35196 w 49061"/>
                <a:gd name="connsiteY9" fmla="*/ 25116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61" h="50096">
                  <a:moveTo>
                    <a:pt x="0" y="24981"/>
                  </a:moveTo>
                  <a:cubicBezTo>
                    <a:pt x="0" y="9857"/>
                    <a:pt x="10266" y="0"/>
                    <a:pt x="24531" y="0"/>
                  </a:cubicBezTo>
                  <a:cubicBezTo>
                    <a:pt x="38796" y="0"/>
                    <a:pt x="49062" y="9857"/>
                    <a:pt x="49062" y="24981"/>
                  </a:cubicBezTo>
                  <a:cubicBezTo>
                    <a:pt x="49062" y="40374"/>
                    <a:pt x="38796" y="50097"/>
                    <a:pt x="24531" y="50097"/>
                  </a:cubicBezTo>
                  <a:cubicBezTo>
                    <a:pt x="10266" y="50097"/>
                    <a:pt x="0" y="39564"/>
                    <a:pt x="0" y="24981"/>
                  </a:cubicBezTo>
                  <a:moveTo>
                    <a:pt x="35196" y="25116"/>
                  </a:moveTo>
                  <a:cubicBezTo>
                    <a:pt x="35196" y="15394"/>
                    <a:pt x="30797" y="10533"/>
                    <a:pt x="24531" y="10533"/>
                  </a:cubicBezTo>
                  <a:cubicBezTo>
                    <a:pt x="18265" y="10533"/>
                    <a:pt x="13865" y="15394"/>
                    <a:pt x="13865" y="25116"/>
                  </a:cubicBezTo>
                  <a:cubicBezTo>
                    <a:pt x="13865" y="34838"/>
                    <a:pt x="18265" y="39429"/>
                    <a:pt x="24531" y="39429"/>
                  </a:cubicBezTo>
                  <a:cubicBezTo>
                    <a:pt x="30797" y="39429"/>
                    <a:pt x="35196" y="34838"/>
                    <a:pt x="35196" y="25116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3" name="Freeform 542">
              <a:extLst>
                <a:ext uri="{FF2B5EF4-FFF2-40B4-BE49-F238E27FC236}">
                  <a16:creationId xmlns:a16="http://schemas.microsoft.com/office/drawing/2014/main" id="{E0A9D74A-89F7-1AC8-2802-A721824D2FFD}"/>
                </a:ext>
              </a:extLst>
            </p:cNvPr>
            <p:cNvSpPr/>
            <p:nvPr userDrawn="1"/>
          </p:nvSpPr>
          <p:spPr>
            <a:xfrm>
              <a:off x="9193237" y="3672030"/>
              <a:ext cx="55594" cy="66030"/>
            </a:xfrm>
            <a:custGeom>
              <a:avLst/>
              <a:gdLst>
                <a:gd name="connsiteX0" fmla="*/ 0 w 55594"/>
                <a:gd name="connsiteY0" fmla="*/ 66030 h 66030"/>
                <a:gd name="connsiteX1" fmla="*/ 0 w 55594"/>
                <a:gd name="connsiteY1" fmla="*/ 0 h 66030"/>
                <a:gd name="connsiteX2" fmla="*/ 32263 w 55594"/>
                <a:gd name="connsiteY2" fmla="*/ 0 h 66030"/>
                <a:gd name="connsiteX3" fmla="*/ 54528 w 55594"/>
                <a:gd name="connsiteY3" fmla="*/ 17419 h 66030"/>
                <a:gd name="connsiteX4" fmla="*/ 34396 w 55594"/>
                <a:gd name="connsiteY4" fmla="*/ 32947 h 66030"/>
                <a:gd name="connsiteX5" fmla="*/ 34396 w 55594"/>
                <a:gd name="connsiteY5" fmla="*/ 37809 h 66030"/>
                <a:gd name="connsiteX6" fmla="*/ 52928 w 55594"/>
                <a:gd name="connsiteY6" fmla="*/ 50231 h 66030"/>
                <a:gd name="connsiteX7" fmla="*/ 55594 w 55594"/>
                <a:gd name="connsiteY7" fmla="*/ 66030 h 66030"/>
                <a:gd name="connsiteX8" fmla="*/ 40529 w 55594"/>
                <a:gd name="connsiteY8" fmla="*/ 66030 h 66030"/>
                <a:gd name="connsiteX9" fmla="*/ 38529 w 55594"/>
                <a:gd name="connsiteY9" fmla="*/ 51447 h 66030"/>
                <a:gd name="connsiteX10" fmla="*/ 25997 w 55594"/>
                <a:gd name="connsiteY10" fmla="*/ 40914 h 66030"/>
                <a:gd name="connsiteX11" fmla="*/ 14132 w 55594"/>
                <a:gd name="connsiteY11" fmla="*/ 40914 h 66030"/>
                <a:gd name="connsiteX12" fmla="*/ 14132 w 55594"/>
                <a:gd name="connsiteY12" fmla="*/ 66030 h 66030"/>
                <a:gd name="connsiteX13" fmla="*/ 0 w 55594"/>
                <a:gd name="connsiteY13" fmla="*/ 66030 h 66030"/>
                <a:gd name="connsiteX14" fmla="*/ 14132 w 55594"/>
                <a:gd name="connsiteY14" fmla="*/ 29302 h 66030"/>
                <a:gd name="connsiteX15" fmla="*/ 29464 w 55594"/>
                <a:gd name="connsiteY15" fmla="*/ 29302 h 66030"/>
                <a:gd name="connsiteX16" fmla="*/ 39729 w 55594"/>
                <a:gd name="connsiteY16" fmla="*/ 20525 h 66030"/>
                <a:gd name="connsiteX17" fmla="*/ 29464 w 55594"/>
                <a:gd name="connsiteY17" fmla="*/ 11883 h 66030"/>
                <a:gd name="connsiteX18" fmla="*/ 14132 w 55594"/>
                <a:gd name="connsiteY18" fmla="*/ 11883 h 66030"/>
                <a:gd name="connsiteX19" fmla="*/ 14132 w 55594"/>
                <a:gd name="connsiteY19" fmla="*/ 29302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594" h="66030">
                  <a:moveTo>
                    <a:pt x="0" y="66030"/>
                  </a:moveTo>
                  <a:lnTo>
                    <a:pt x="0" y="0"/>
                  </a:lnTo>
                  <a:lnTo>
                    <a:pt x="32263" y="0"/>
                  </a:lnTo>
                  <a:cubicBezTo>
                    <a:pt x="46262" y="0"/>
                    <a:pt x="54528" y="6887"/>
                    <a:pt x="54528" y="17419"/>
                  </a:cubicBezTo>
                  <a:cubicBezTo>
                    <a:pt x="54528" y="31462"/>
                    <a:pt x="42396" y="32542"/>
                    <a:pt x="34396" y="32947"/>
                  </a:cubicBezTo>
                  <a:lnTo>
                    <a:pt x="34396" y="37809"/>
                  </a:lnTo>
                  <a:cubicBezTo>
                    <a:pt x="45062" y="37944"/>
                    <a:pt x="51195" y="39969"/>
                    <a:pt x="52928" y="50231"/>
                  </a:cubicBezTo>
                  <a:lnTo>
                    <a:pt x="55594" y="66030"/>
                  </a:lnTo>
                  <a:lnTo>
                    <a:pt x="40529" y="66030"/>
                  </a:lnTo>
                  <a:lnTo>
                    <a:pt x="38529" y="51447"/>
                  </a:lnTo>
                  <a:cubicBezTo>
                    <a:pt x="37463" y="43750"/>
                    <a:pt x="33996" y="40914"/>
                    <a:pt x="25997" y="40914"/>
                  </a:cubicBezTo>
                  <a:lnTo>
                    <a:pt x="14132" y="40914"/>
                  </a:lnTo>
                  <a:lnTo>
                    <a:pt x="14132" y="66030"/>
                  </a:lnTo>
                  <a:lnTo>
                    <a:pt x="0" y="66030"/>
                  </a:lnTo>
                  <a:close/>
                  <a:moveTo>
                    <a:pt x="14132" y="29302"/>
                  </a:moveTo>
                  <a:lnTo>
                    <a:pt x="29464" y="29302"/>
                  </a:lnTo>
                  <a:cubicBezTo>
                    <a:pt x="35330" y="29302"/>
                    <a:pt x="39729" y="26601"/>
                    <a:pt x="39729" y="20525"/>
                  </a:cubicBezTo>
                  <a:cubicBezTo>
                    <a:pt x="39729" y="14583"/>
                    <a:pt x="35330" y="11883"/>
                    <a:pt x="29464" y="11883"/>
                  </a:cubicBezTo>
                  <a:lnTo>
                    <a:pt x="14132" y="11883"/>
                  </a:lnTo>
                  <a:lnTo>
                    <a:pt x="14132" y="29302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4" name="Freeform 543">
              <a:extLst>
                <a:ext uri="{FF2B5EF4-FFF2-40B4-BE49-F238E27FC236}">
                  <a16:creationId xmlns:a16="http://schemas.microsoft.com/office/drawing/2014/main" id="{DF523A35-A7C9-1B6B-654F-F4D87FDED6B5}"/>
                </a:ext>
              </a:extLst>
            </p:cNvPr>
            <p:cNvSpPr/>
            <p:nvPr userDrawn="1"/>
          </p:nvSpPr>
          <p:spPr>
            <a:xfrm>
              <a:off x="9410415" y="3689449"/>
              <a:ext cx="49061" cy="50096"/>
            </a:xfrm>
            <a:custGeom>
              <a:avLst/>
              <a:gdLst>
                <a:gd name="connsiteX0" fmla="*/ 0 w 49061"/>
                <a:gd name="connsiteY0" fmla="*/ 24981 h 50096"/>
                <a:gd name="connsiteX1" fmla="*/ 24531 w 49061"/>
                <a:gd name="connsiteY1" fmla="*/ 0 h 50096"/>
                <a:gd name="connsiteX2" fmla="*/ 49062 w 49061"/>
                <a:gd name="connsiteY2" fmla="*/ 24981 h 50096"/>
                <a:gd name="connsiteX3" fmla="*/ 24531 w 49061"/>
                <a:gd name="connsiteY3" fmla="*/ 50097 h 50096"/>
                <a:gd name="connsiteX4" fmla="*/ 0 w 49061"/>
                <a:gd name="connsiteY4" fmla="*/ 24981 h 50096"/>
                <a:gd name="connsiteX5" fmla="*/ 35196 w 49061"/>
                <a:gd name="connsiteY5" fmla="*/ 25116 h 50096"/>
                <a:gd name="connsiteX6" fmla="*/ 24531 w 49061"/>
                <a:gd name="connsiteY6" fmla="*/ 10532 h 50096"/>
                <a:gd name="connsiteX7" fmla="*/ 13865 w 49061"/>
                <a:gd name="connsiteY7" fmla="*/ 25116 h 50096"/>
                <a:gd name="connsiteX8" fmla="*/ 24531 w 49061"/>
                <a:gd name="connsiteY8" fmla="*/ 39429 h 50096"/>
                <a:gd name="connsiteX9" fmla="*/ 35196 w 49061"/>
                <a:gd name="connsiteY9" fmla="*/ 25116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61" h="50096">
                  <a:moveTo>
                    <a:pt x="0" y="24981"/>
                  </a:moveTo>
                  <a:cubicBezTo>
                    <a:pt x="0" y="9857"/>
                    <a:pt x="10266" y="0"/>
                    <a:pt x="24531" y="0"/>
                  </a:cubicBezTo>
                  <a:cubicBezTo>
                    <a:pt x="38796" y="0"/>
                    <a:pt x="49062" y="9857"/>
                    <a:pt x="49062" y="24981"/>
                  </a:cubicBezTo>
                  <a:cubicBezTo>
                    <a:pt x="49062" y="40374"/>
                    <a:pt x="38796" y="50097"/>
                    <a:pt x="24531" y="50097"/>
                  </a:cubicBezTo>
                  <a:cubicBezTo>
                    <a:pt x="10266" y="50097"/>
                    <a:pt x="0" y="39564"/>
                    <a:pt x="0" y="24981"/>
                  </a:cubicBezTo>
                  <a:moveTo>
                    <a:pt x="35196" y="25116"/>
                  </a:moveTo>
                  <a:cubicBezTo>
                    <a:pt x="35196" y="15394"/>
                    <a:pt x="30797" y="10532"/>
                    <a:pt x="24531" y="10532"/>
                  </a:cubicBezTo>
                  <a:cubicBezTo>
                    <a:pt x="18265" y="10532"/>
                    <a:pt x="13865" y="15394"/>
                    <a:pt x="13865" y="25116"/>
                  </a:cubicBezTo>
                  <a:cubicBezTo>
                    <a:pt x="13865" y="34838"/>
                    <a:pt x="18265" y="39429"/>
                    <a:pt x="24531" y="39429"/>
                  </a:cubicBezTo>
                  <a:cubicBezTo>
                    <a:pt x="30797" y="39429"/>
                    <a:pt x="35196" y="34838"/>
                    <a:pt x="35196" y="25116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5" name="Freeform 544">
              <a:extLst>
                <a:ext uri="{FF2B5EF4-FFF2-40B4-BE49-F238E27FC236}">
                  <a16:creationId xmlns:a16="http://schemas.microsoft.com/office/drawing/2014/main" id="{42A38508-B43A-4EE4-113E-AD6750AD4734}"/>
                </a:ext>
              </a:extLst>
            </p:cNvPr>
            <p:cNvSpPr/>
            <p:nvPr userDrawn="1"/>
          </p:nvSpPr>
          <p:spPr>
            <a:xfrm>
              <a:off x="8880068" y="1868962"/>
              <a:ext cx="77058" cy="66030"/>
            </a:xfrm>
            <a:custGeom>
              <a:avLst/>
              <a:gdLst>
                <a:gd name="connsiteX0" fmla="*/ 0 w 77058"/>
                <a:gd name="connsiteY0" fmla="*/ 66030 h 66030"/>
                <a:gd name="connsiteX1" fmla="*/ 0 w 77058"/>
                <a:gd name="connsiteY1" fmla="*/ 0 h 66030"/>
                <a:gd name="connsiteX2" fmla="*/ 23198 w 77058"/>
                <a:gd name="connsiteY2" fmla="*/ 0 h 66030"/>
                <a:gd name="connsiteX3" fmla="*/ 33863 w 77058"/>
                <a:gd name="connsiteY3" fmla="*/ 32137 h 66030"/>
                <a:gd name="connsiteX4" fmla="*/ 36130 w 77058"/>
                <a:gd name="connsiteY4" fmla="*/ 53877 h 66030"/>
                <a:gd name="connsiteX5" fmla="*/ 41196 w 77058"/>
                <a:gd name="connsiteY5" fmla="*/ 53877 h 66030"/>
                <a:gd name="connsiteX6" fmla="*/ 43729 w 77058"/>
                <a:gd name="connsiteY6" fmla="*/ 32137 h 66030"/>
                <a:gd name="connsiteX7" fmla="*/ 54661 w 77058"/>
                <a:gd name="connsiteY7" fmla="*/ 0 h 66030"/>
                <a:gd name="connsiteX8" fmla="*/ 77059 w 77058"/>
                <a:gd name="connsiteY8" fmla="*/ 0 h 66030"/>
                <a:gd name="connsiteX9" fmla="*/ 77059 w 77058"/>
                <a:gd name="connsiteY9" fmla="*/ 66030 h 66030"/>
                <a:gd name="connsiteX10" fmla="*/ 62927 w 77058"/>
                <a:gd name="connsiteY10" fmla="*/ 66030 h 66030"/>
                <a:gd name="connsiteX11" fmla="*/ 62927 w 77058"/>
                <a:gd name="connsiteY11" fmla="*/ 39834 h 66030"/>
                <a:gd name="connsiteX12" fmla="*/ 69726 w 77058"/>
                <a:gd name="connsiteY12" fmla="*/ 9722 h 66030"/>
                <a:gd name="connsiteX13" fmla="*/ 64527 w 77058"/>
                <a:gd name="connsiteY13" fmla="*/ 7697 h 66030"/>
                <a:gd name="connsiteX14" fmla="*/ 44795 w 77058"/>
                <a:gd name="connsiteY14" fmla="*/ 66030 h 66030"/>
                <a:gd name="connsiteX15" fmla="*/ 32263 w 77058"/>
                <a:gd name="connsiteY15" fmla="*/ 66030 h 66030"/>
                <a:gd name="connsiteX16" fmla="*/ 12799 w 77058"/>
                <a:gd name="connsiteY16" fmla="*/ 7697 h 66030"/>
                <a:gd name="connsiteX17" fmla="*/ 7599 w 77058"/>
                <a:gd name="connsiteY17" fmla="*/ 9722 h 66030"/>
                <a:gd name="connsiteX18" fmla="*/ 14265 w 77058"/>
                <a:gd name="connsiteY18" fmla="*/ 39834 h 66030"/>
                <a:gd name="connsiteX19" fmla="*/ 14265 w 77058"/>
                <a:gd name="connsiteY19" fmla="*/ 66030 h 66030"/>
                <a:gd name="connsiteX20" fmla="*/ 133 w 77058"/>
                <a:gd name="connsiteY20" fmla="*/ 66030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7058" h="66030">
                  <a:moveTo>
                    <a:pt x="0" y="66030"/>
                  </a:moveTo>
                  <a:lnTo>
                    <a:pt x="0" y="0"/>
                  </a:lnTo>
                  <a:lnTo>
                    <a:pt x="23198" y="0"/>
                  </a:lnTo>
                  <a:lnTo>
                    <a:pt x="33863" y="32137"/>
                  </a:lnTo>
                  <a:cubicBezTo>
                    <a:pt x="35596" y="37269"/>
                    <a:pt x="36130" y="44830"/>
                    <a:pt x="36130" y="53877"/>
                  </a:cubicBezTo>
                  <a:lnTo>
                    <a:pt x="41196" y="53877"/>
                  </a:lnTo>
                  <a:cubicBezTo>
                    <a:pt x="41196" y="44965"/>
                    <a:pt x="41996" y="37404"/>
                    <a:pt x="43729" y="32137"/>
                  </a:cubicBezTo>
                  <a:lnTo>
                    <a:pt x="54661" y="0"/>
                  </a:lnTo>
                  <a:lnTo>
                    <a:pt x="77059" y="0"/>
                  </a:lnTo>
                  <a:lnTo>
                    <a:pt x="77059" y="66030"/>
                  </a:lnTo>
                  <a:lnTo>
                    <a:pt x="62927" y="66030"/>
                  </a:lnTo>
                  <a:lnTo>
                    <a:pt x="62927" y="39834"/>
                  </a:lnTo>
                  <a:cubicBezTo>
                    <a:pt x="62927" y="27951"/>
                    <a:pt x="66526" y="17419"/>
                    <a:pt x="69726" y="9722"/>
                  </a:cubicBezTo>
                  <a:lnTo>
                    <a:pt x="64527" y="7697"/>
                  </a:lnTo>
                  <a:lnTo>
                    <a:pt x="44795" y="66030"/>
                  </a:lnTo>
                  <a:lnTo>
                    <a:pt x="32263" y="66030"/>
                  </a:lnTo>
                  <a:lnTo>
                    <a:pt x="12799" y="7697"/>
                  </a:lnTo>
                  <a:lnTo>
                    <a:pt x="7599" y="9722"/>
                  </a:lnTo>
                  <a:cubicBezTo>
                    <a:pt x="10799" y="17419"/>
                    <a:pt x="14265" y="27951"/>
                    <a:pt x="14265" y="39834"/>
                  </a:cubicBezTo>
                  <a:lnTo>
                    <a:pt x="14265" y="66030"/>
                  </a:lnTo>
                  <a:lnTo>
                    <a:pt x="133" y="6603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6" name="Freeform 545">
              <a:extLst>
                <a:ext uri="{FF2B5EF4-FFF2-40B4-BE49-F238E27FC236}">
                  <a16:creationId xmlns:a16="http://schemas.microsoft.com/office/drawing/2014/main" id="{36DD55EF-10DF-7FD4-01BA-D8003F616C87}"/>
                </a:ext>
              </a:extLst>
            </p:cNvPr>
            <p:cNvSpPr/>
            <p:nvPr userDrawn="1"/>
          </p:nvSpPr>
          <p:spPr>
            <a:xfrm>
              <a:off x="8964460" y="1887731"/>
              <a:ext cx="51594" cy="65490"/>
            </a:xfrm>
            <a:custGeom>
              <a:avLst/>
              <a:gdLst>
                <a:gd name="connsiteX0" fmla="*/ 37863 w 51594"/>
                <a:gd name="connsiteY0" fmla="*/ 0 h 65490"/>
                <a:gd name="connsiteX1" fmla="*/ 51595 w 51594"/>
                <a:gd name="connsiteY1" fmla="*/ 0 h 65490"/>
                <a:gd name="connsiteX2" fmla="*/ 32130 w 51594"/>
                <a:gd name="connsiteY2" fmla="*/ 54688 h 65490"/>
                <a:gd name="connsiteX3" fmla="*/ 17465 w 51594"/>
                <a:gd name="connsiteY3" fmla="*/ 65490 h 65490"/>
                <a:gd name="connsiteX4" fmla="*/ 3600 w 51594"/>
                <a:gd name="connsiteY4" fmla="*/ 65490 h 65490"/>
                <a:gd name="connsiteX5" fmla="*/ 3600 w 51594"/>
                <a:gd name="connsiteY5" fmla="*/ 54823 h 65490"/>
                <a:gd name="connsiteX6" fmla="*/ 15732 w 51594"/>
                <a:gd name="connsiteY6" fmla="*/ 54823 h 65490"/>
                <a:gd name="connsiteX7" fmla="*/ 21731 w 51594"/>
                <a:gd name="connsiteY7" fmla="*/ 49556 h 65490"/>
                <a:gd name="connsiteX8" fmla="*/ 22531 w 51594"/>
                <a:gd name="connsiteY8" fmla="*/ 47126 h 65490"/>
                <a:gd name="connsiteX9" fmla="*/ 0 w 51594"/>
                <a:gd name="connsiteY9" fmla="*/ 0 h 65490"/>
                <a:gd name="connsiteX10" fmla="*/ 14399 w 51594"/>
                <a:gd name="connsiteY10" fmla="*/ 0 h 65490"/>
                <a:gd name="connsiteX11" fmla="*/ 22131 w 51594"/>
                <a:gd name="connsiteY11" fmla="*/ 18094 h 65490"/>
                <a:gd name="connsiteX12" fmla="*/ 25197 w 51594"/>
                <a:gd name="connsiteY12" fmla="*/ 35648 h 65490"/>
                <a:gd name="connsiteX13" fmla="*/ 30130 w 51594"/>
                <a:gd name="connsiteY13" fmla="*/ 35648 h 65490"/>
                <a:gd name="connsiteX14" fmla="*/ 32263 w 51594"/>
                <a:gd name="connsiteY14" fmla="*/ 17284 h 65490"/>
                <a:gd name="connsiteX15" fmla="*/ 37729 w 51594"/>
                <a:gd name="connsiteY15" fmla="*/ 0 h 6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594" h="65490">
                  <a:moveTo>
                    <a:pt x="37863" y="0"/>
                  </a:moveTo>
                  <a:lnTo>
                    <a:pt x="51595" y="0"/>
                  </a:lnTo>
                  <a:lnTo>
                    <a:pt x="32130" y="54688"/>
                  </a:lnTo>
                  <a:cubicBezTo>
                    <a:pt x="29464" y="61979"/>
                    <a:pt x="25731" y="65490"/>
                    <a:pt x="17465" y="65490"/>
                  </a:cubicBezTo>
                  <a:lnTo>
                    <a:pt x="3600" y="65490"/>
                  </a:lnTo>
                  <a:lnTo>
                    <a:pt x="3600" y="54823"/>
                  </a:lnTo>
                  <a:lnTo>
                    <a:pt x="15732" y="54823"/>
                  </a:lnTo>
                  <a:cubicBezTo>
                    <a:pt x="19065" y="54823"/>
                    <a:pt x="20398" y="53607"/>
                    <a:pt x="21731" y="49556"/>
                  </a:cubicBezTo>
                  <a:lnTo>
                    <a:pt x="22531" y="47126"/>
                  </a:lnTo>
                  <a:lnTo>
                    <a:pt x="0" y="0"/>
                  </a:lnTo>
                  <a:lnTo>
                    <a:pt x="14399" y="0"/>
                  </a:lnTo>
                  <a:lnTo>
                    <a:pt x="22131" y="18094"/>
                  </a:lnTo>
                  <a:cubicBezTo>
                    <a:pt x="24797" y="24306"/>
                    <a:pt x="25064" y="29302"/>
                    <a:pt x="25197" y="35648"/>
                  </a:cubicBezTo>
                  <a:lnTo>
                    <a:pt x="30130" y="35648"/>
                  </a:lnTo>
                  <a:cubicBezTo>
                    <a:pt x="30130" y="27276"/>
                    <a:pt x="30264" y="23495"/>
                    <a:pt x="32263" y="17284"/>
                  </a:cubicBezTo>
                  <a:lnTo>
                    <a:pt x="37729" y="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7" name="Freeform 546">
              <a:extLst>
                <a:ext uri="{FF2B5EF4-FFF2-40B4-BE49-F238E27FC236}">
                  <a16:creationId xmlns:a16="http://schemas.microsoft.com/office/drawing/2014/main" id="{9AA9EA4A-E18A-F9C0-AB61-FDE051B7E683}"/>
                </a:ext>
              </a:extLst>
            </p:cNvPr>
            <p:cNvSpPr/>
            <p:nvPr userDrawn="1"/>
          </p:nvSpPr>
          <p:spPr>
            <a:xfrm>
              <a:off x="9023654" y="1886381"/>
              <a:ext cx="43195" cy="48746"/>
            </a:xfrm>
            <a:custGeom>
              <a:avLst/>
              <a:gdLst>
                <a:gd name="connsiteX0" fmla="*/ 0 w 43195"/>
                <a:gd name="connsiteY0" fmla="*/ 48611 h 48746"/>
                <a:gd name="connsiteX1" fmla="*/ 0 w 43195"/>
                <a:gd name="connsiteY1" fmla="*/ 1485 h 48746"/>
                <a:gd name="connsiteX2" fmla="*/ 11865 w 43195"/>
                <a:gd name="connsiteY2" fmla="*/ 1485 h 48746"/>
                <a:gd name="connsiteX3" fmla="*/ 7333 w 43195"/>
                <a:gd name="connsiteY3" fmla="*/ 12288 h 48746"/>
                <a:gd name="connsiteX4" fmla="*/ 13065 w 43195"/>
                <a:gd name="connsiteY4" fmla="*/ 12288 h 48746"/>
                <a:gd name="connsiteX5" fmla="*/ 27331 w 43195"/>
                <a:gd name="connsiteY5" fmla="*/ 0 h 48746"/>
                <a:gd name="connsiteX6" fmla="*/ 43196 w 43195"/>
                <a:gd name="connsiteY6" fmla="*/ 17419 h 48746"/>
                <a:gd name="connsiteX7" fmla="*/ 43196 w 43195"/>
                <a:gd name="connsiteY7" fmla="*/ 48611 h 48746"/>
                <a:gd name="connsiteX8" fmla="*/ 29997 w 43195"/>
                <a:gd name="connsiteY8" fmla="*/ 48611 h 48746"/>
                <a:gd name="connsiteX9" fmla="*/ 29997 w 43195"/>
                <a:gd name="connsiteY9" fmla="*/ 19985 h 48746"/>
                <a:gd name="connsiteX10" fmla="*/ 22531 w 43195"/>
                <a:gd name="connsiteY10" fmla="*/ 11073 h 48746"/>
                <a:gd name="connsiteX11" fmla="*/ 13199 w 43195"/>
                <a:gd name="connsiteY11" fmla="*/ 26331 h 48746"/>
                <a:gd name="connsiteX12" fmla="*/ 13199 w 43195"/>
                <a:gd name="connsiteY12" fmla="*/ 48746 h 48746"/>
                <a:gd name="connsiteX13" fmla="*/ 0 w 43195"/>
                <a:gd name="connsiteY13" fmla="*/ 48746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195" h="48746">
                  <a:moveTo>
                    <a:pt x="0" y="48611"/>
                  </a:moveTo>
                  <a:lnTo>
                    <a:pt x="0" y="1485"/>
                  </a:lnTo>
                  <a:lnTo>
                    <a:pt x="11865" y="1485"/>
                  </a:lnTo>
                  <a:cubicBezTo>
                    <a:pt x="11865" y="4591"/>
                    <a:pt x="9866" y="8642"/>
                    <a:pt x="7333" y="12288"/>
                  </a:cubicBezTo>
                  <a:lnTo>
                    <a:pt x="13065" y="12288"/>
                  </a:lnTo>
                  <a:cubicBezTo>
                    <a:pt x="15199" y="5536"/>
                    <a:pt x="19865" y="0"/>
                    <a:pt x="27331" y="0"/>
                  </a:cubicBezTo>
                  <a:cubicBezTo>
                    <a:pt x="37596" y="0"/>
                    <a:pt x="43196" y="6887"/>
                    <a:pt x="43196" y="17419"/>
                  </a:cubicBezTo>
                  <a:lnTo>
                    <a:pt x="43196" y="48611"/>
                  </a:lnTo>
                  <a:lnTo>
                    <a:pt x="29997" y="48611"/>
                  </a:lnTo>
                  <a:lnTo>
                    <a:pt x="29997" y="19985"/>
                  </a:lnTo>
                  <a:cubicBezTo>
                    <a:pt x="29997" y="13773"/>
                    <a:pt x="27064" y="11073"/>
                    <a:pt x="22531" y="11073"/>
                  </a:cubicBezTo>
                  <a:cubicBezTo>
                    <a:pt x="13332" y="11073"/>
                    <a:pt x="13199" y="21335"/>
                    <a:pt x="13199" y="26331"/>
                  </a:cubicBezTo>
                  <a:lnTo>
                    <a:pt x="13199" y="48746"/>
                  </a:lnTo>
                  <a:lnTo>
                    <a:pt x="0" y="48746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8" name="Freeform 547">
              <a:extLst>
                <a:ext uri="{FF2B5EF4-FFF2-40B4-BE49-F238E27FC236}">
                  <a16:creationId xmlns:a16="http://schemas.microsoft.com/office/drawing/2014/main" id="{8D8EBBF7-0092-C75A-8DFF-025476EB6D53}"/>
                </a:ext>
              </a:extLst>
            </p:cNvPr>
            <p:cNvSpPr/>
            <p:nvPr userDrawn="1"/>
          </p:nvSpPr>
          <p:spPr>
            <a:xfrm>
              <a:off x="9076048" y="1869232"/>
              <a:ext cx="49861" cy="67110"/>
            </a:xfrm>
            <a:custGeom>
              <a:avLst/>
              <a:gdLst>
                <a:gd name="connsiteX0" fmla="*/ 533 w 49861"/>
                <a:gd name="connsiteY0" fmla="*/ 53607 h 67110"/>
                <a:gd name="connsiteX1" fmla="*/ 29730 w 49861"/>
                <a:gd name="connsiteY1" fmla="*/ 34973 h 67110"/>
                <a:gd name="connsiteX2" fmla="*/ 29730 w 49861"/>
                <a:gd name="connsiteY2" fmla="*/ 33218 h 67110"/>
                <a:gd name="connsiteX3" fmla="*/ 22131 w 49861"/>
                <a:gd name="connsiteY3" fmla="*/ 26736 h 67110"/>
                <a:gd name="connsiteX4" fmla="*/ 11865 w 49861"/>
                <a:gd name="connsiteY4" fmla="*/ 34163 h 67110"/>
                <a:gd name="connsiteX5" fmla="*/ 0 w 49861"/>
                <a:gd name="connsiteY5" fmla="*/ 31462 h 67110"/>
                <a:gd name="connsiteX6" fmla="*/ 22131 w 49861"/>
                <a:gd name="connsiteY6" fmla="*/ 17014 h 67110"/>
                <a:gd name="connsiteX7" fmla="*/ 42929 w 49861"/>
                <a:gd name="connsiteY7" fmla="*/ 35378 h 67110"/>
                <a:gd name="connsiteX8" fmla="*/ 42929 w 49861"/>
                <a:gd name="connsiteY8" fmla="*/ 52662 h 67110"/>
                <a:gd name="connsiteX9" fmla="*/ 45729 w 49861"/>
                <a:gd name="connsiteY9" fmla="*/ 55498 h 67110"/>
                <a:gd name="connsiteX10" fmla="*/ 49862 w 49861"/>
                <a:gd name="connsiteY10" fmla="*/ 55498 h 67110"/>
                <a:gd name="connsiteX11" fmla="*/ 49862 w 49861"/>
                <a:gd name="connsiteY11" fmla="*/ 65625 h 67110"/>
                <a:gd name="connsiteX12" fmla="*/ 44396 w 49861"/>
                <a:gd name="connsiteY12" fmla="*/ 65625 h 67110"/>
                <a:gd name="connsiteX13" fmla="*/ 34263 w 49861"/>
                <a:gd name="connsiteY13" fmla="*/ 55768 h 67110"/>
                <a:gd name="connsiteX14" fmla="*/ 29864 w 49861"/>
                <a:gd name="connsiteY14" fmla="*/ 55768 h 67110"/>
                <a:gd name="connsiteX15" fmla="*/ 15598 w 49861"/>
                <a:gd name="connsiteY15" fmla="*/ 67110 h 67110"/>
                <a:gd name="connsiteX16" fmla="*/ 666 w 49861"/>
                <a:gd name="connsiteY16" fmla="*/ 53472 h 67110"/>
                <a:gd name="connsiteX17" fmla="*/ 5999 w 49861"/>
                <a:gd name="connsiteY17" fmla="*/ 0 h 67110"/>
                <a:gd name="connsiteX18" fmla="*/ 18265 w 49861"/>
                <a:gd name="connsiteY18" fmla="*/ 0 h 67110"/>
                <a:gd name="connsiteX19" fmla="*/ 18265 w 49861"/>
                <a:gd name="connsiteY19" fmla="*/ 11343 h 67110"/>
                <a:gd name="connsiteX20" fmla="*/ 5999 w 49861"/>
                <a:gd name="connsiteY20" fmla="*/ 11343 h 67110"/>
                <a:gd name="connsiteX21" fmla="*/ 5999 w 49861"/>
                <a:gd name="connsiteY21" fmla="*/ 0 h 67110"/>
                <a:gd name="connsiteX22" fmla="*/ 29864 w 49861"/>
                <a:gd name="connsiteY22" fmla="*/ 46181 h 67110"/>
                <a:gd name="connsiteX23" fmla="*/ 29864 w 49861"/>
                <a:gd name="connsiteY23" fmla="*/ 43210 h 67110"/>
                <a:gd name="connsiteX24" fmla="*/ 13999 w 49861"/>
                <a:gd name="connsiteY24" fmla="*/ 52122 h 67110"/>
                <a:gd name="connsiteX25" fmla="*/ 19998 w 49861"/>
                <a:gd name="connsiteY25" fmla="*/ 57253 h 67110"/>
                <a:gd name="connsiteX26" fmla="*/ 29730 w 49861"/>
                <a:gd name="connsiteY26" fmla="*/ 46181 h 67110"/>
                <a:gd name="connsiteX27" fmla="*/ 26264 w 49861"/>
                <a:gd name="connsiteY27" fmla="*/ 0 h 67110"/>
                <a:gd name="connsiteX28" fmla="*/ 38529 w 49861"/>
                <a:gd name="connsiteY28" fmla="*/ 0 h 67110"/>
                <a:gd name="connsiteX29" fmla="*/ 38529 w 49861"/>
                <a:gd name="connsiteY29" fmla="*/ 11343 h 67110"/>
                <a:gd name="connsiteX30" fmla="*/ 26264 w 49861"/>
                <a:gd name="connsiteY30" fmla="*/ 11343 h 67110"/>
                <a:gd name="connsiteX31" fmla="*/ 26264 w 49861"/>
                <a:gd name="connsiteY31" fmla="*/ 0 h 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9861" h="67110">
                  <a:moveTo>
                    <a:pt x="533" y="53607"/>
                  </a:moveTo>
                  <a:cubicBezTo>
                    <a:pt x="533" y="40374"/>
                    <a:pt x="14265" y="36458"/>
                    <a:pt x="29730" y="34973"/>
                  </a:cubicBezTo>
                  <a:lnTo>
                    <a:pt x="29730" y="33218"/>
                  </a:lnTo>
                  <a:cubicBezTo>
                    <a:pt x="29730" y="29167"/>
                    <a:pt x="27464" y="26736"/>
                    <a:pt x="22131" y="26736"/>
                  </a:cubicBezTo>
                  <a:cubicBezTo>
                    <a:pt x="16132" y="26736"/>
                    <a:pt x="13065" y="29707"/>
                    <a:pt x="11865" y="34163"/>
                  </a:cubicBezTo>
                  <a:lnTo>
                    <a:pt x="0" y="31462"/>
                  </a:lnTo>
                  <a:cubicBezTo>
                    <a:pt x="800" y="24035"/>
                    <a:pt x="8532" y="17014"/>
                    <a:pt x="22131" y="17014"/>
                  </a:cubicBezTo>
                  <a:cubicBezTo>
                    <a:pt x="35196" y="17014"/>
                    <a:pt x="42929" y="22820"/>
                    <a:pt x="42929" y="35378"/>
                  </a:cubicBezTo>
                  <a:lnTo>
                    <a:pt x="42929" y="52662"/>
                  </a:lnTo>
                  <a:cubicBezTo>
                    <a:pt x="42929" y="54958"/>
                    <a:pt x="43196" y="55498"/>
                    <a:pt x="45729" y="55498"/>
                  </a:cubicBezTo>
                  <a:lnTo>
                    <a:pt x="49862" y="55498"/>
                  </a:lnTo>
                  <a:lnTo>
                    <a:pt x="49862" y="65625"/>
                  </a:lnTo>
                  <a:lnTo>
                    <a:pt x="44396" y="65625"/>
                  </a:lnTo>
                  <a:cubicBezTo>
                    <a:pt x="36263" y="65625"/>
                    <a:pt x="34396" y="62789"/>
                    <a:pt x="34263" y="55768"/>
                  </a:cubicBezTo>
                  <a:lnTo>
                    <a:pt x="29864" y="55768"/>
                  </a:lnTo>
                  <a:cubicBezTo>
                    <a:pt x="27997" y="61844"/>
                    <a:pt x="23598" y="67110"/>
                    <a:pt x="15598" y="67110"/>
                  </a:cubicBezTo>
                  <a:cubicBezTo>
                    <a:pt x="7066" y="67110"/>
                    <a:pt x="666" y="61844"/>
                    <a:pt x="666" y="53472"/>
                  </a:cubicBezTo>
                  <a:moveTo>
                    <a:pt x="5999" y="0"/>
                  </a:moveTo>
                  <a:lnTo>
                    <a:pt x="18265" y="0"/>
                  </a:lnTo>
                  <a:lnTo>
                    <a:pt x="18265" y="11343"/>
                  </a:lnTo>
                  <a:lnTo>
                    <a:pt x="5999" y="11343"/>
                  </a:lnTo>
                  <a:lnTo>
                    <a:pt x="5999" y="0"/>
                  </a:lnTo>
                  <a:close/>
                  <a:moveTo>
                    <a:pt x="29864" y="46181"/>
                  </a:moveTo>
                  <a:lnTo>
                    <a:pt x="29864" y="43210"/>
                  </a:lnTo>
                  <a:cubicBezTo>
                    <a:pt x="21331" y="44290"/>
                    <a:pt x="13999" y="45910"/>
                    <a:pt x="13999" y="52122"/>
                  </a:cubicBezTo>
                  <a:cubicBezTo>
                    <a:pt x="13999" y="55228"/>
                    <a:pt x="15998" y="57253"/>
                    <a:pt x="19998" y="57253"/>
                  </a:cubicBezTo>
                  <a:cubicBezTo>
                    <a:pt x="25197" y="57253"/>
                    <a:pt x="29730" y="53877"/>
                    <a:pt x="29730" y="46181"/>
                  </a:cubicBezTo>
                  <a:moveTo>
                    <a:pt x="26264" y="0"/>
                  </a:moveTo>
                  <a:lnTo>
                    <a:pt x="38529" y="0"/>
                  </a:lnTo>
                  <a:lnTo>
                    <a:pt x="38529" y="11343"/>
                  </a:lnTo>
                  <a:lnTo>
                    <a:pt x="26264" y="11343"/>
                  </a:lnTo>
                  <a:lnTo>
                    <a:pt x="26264" y="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9" name="Freeform 548">
              <a:extLst>
                <a:ext uri="{FF2B5EF4-FFF2-40B4-BE49-F238E27FC236}">
                  <a16:creationId xmlns:a16="http://schemas.microsoft.com/office/drawing/2014/main" id="{109465F5-351B-7DA2-B61B-C40455DF85BA}"/>
                </a:ext>
              </a:extLst>
            </p:cNvPr>
            <p:cNvSpPr/>
            <p:nvPr userDrawn="1"/>
          </p:nvSpPr>
          <p:spPr>
            <a:xfrm>
              <a:off x="9132709" y="1886516"/>
              <a:ext cx="71192" cy="48611"/>
            </a:xfrm>
            <a:custGeom>
              <a:avLst/>
              <a:gdLst>
                <a:gd name="connsiteX0" fmla="*/ 0 w 71192"/>
                <a:gd name="connsiteY0" fmla="*/ 48476 h 48611"/>
                <a:gd name="connsiteX1" fmla="*/ 0 w 71192"/>
                <a:gd name="connsiteY1" fmla="*/ 1350 h 48611"/>
                <a:gd name="connsiteX2" fmla="*/ 11332 w 71192"/>
                <a:gd name="connsiteY2" fmla="*/ 1350 h 48611"/>
                <a:gd name="connsiteX3" fmla="*/ 7599 w 71192"/>
                <a:gd name="connsiteY3" fmla="*/ 11208 h 48611"/>
                <a:gd name="connsiteX4" fmla="*/ 13465 w 71192"/>
                <a:gd name="connsiteY4" fmla="*/ 11208 h 48611"/>
                <a:gd name="connsiteX5" fmla="*/ 25997 w 71192"/>
                <a:gd name="connsiteY5" fmla="*/ 0 h 48611"/>
                <a:gd name="connsiteX6" fmla="*/ 38263 w 71192"/>
                <a:gd name="connsiteY6" fmla="*/ 11208 h 48611"/>
                <a:gd name="connsiteX7" fmla="*/ 42662 w 71192"/>
                <a:gd name="connsiteY7" fmla="*/ 11208 h 48611"/>
                <a:gd name="connsiteX8" fmla="*/ 55994 w 71192"/>
                <a:gd name="connsiteY8" fmla="*/ 0 h 48611"/>
                <a:gd name="connsiteX9" fmla="*/ 71193 w 71192"/>
                <a:gd name="connsiteY9" fmla="*/ 17959 h 48611"/>
                <a:gd name="connsiteX10" fmla="*/ 71193 w 71192"/>
                <a:gd name="connsiteY10" fmla="*/ 48611 h 48611"/>
                <a:gd name="connsiteX11" fmla="*/ 57994 w 71192"/>
                <a:gd name="connsiteY11" fmla="*/ 48611 h 48611"/>
                <a:gd name="connsiteX12" fmla="*/ 57994 w 71192"/>
                <a:gd name="connsiteY12" fmla="*/ 19985 h 48611"/>
                <a:gd name="connsiteX13" fmla="*/ 50662 w 71192"/>
                <a:gd name="connsiteY13" fmla="*/ 11073 h 48611"/>
                <a:gd name="connsiteX14" fmla="*/ 42129 w 71192"/>
                <a:gd name="connsiteY14" fmla="*/ 24576 h 48611"/>
                <a:gd name="connsiteX15" fmla="*/ 42129 w 71192"/>
                <a:gd name="connsiteY15" fmla="*/ 48611 h 48611"/>
                <a:gd name="connsiteX16" fmla="*/ 29064 w 71192"/>
                <a:gd name="connsiteY16" fmla="*/ 48611 h 48611"/>
                <a:gd name="connsiteX17" fmla="*/ 29064 w 71192"/>
                <a:gd name="connsiteY17" fmla="*/ 19985 h 48611"/>
                <a:gd name="connsiteX18" fmla="*/ 21731 w 71192"/>
                <a:gd name="connsiteY18" fmla="*/ 11073 h 48611"/>
                <a:gd name="connsiteX19" fmla="*/ 13199 w 71192"/>
                <a:gd name="connsiteY19" fmla="*/ 24576 h 48611"/>
                <a:gd name="connsiteX20" fmla="*/ 13199 w 71192"/>
                <a:gd name="connsiteY20" fmla="*/ 48611 h 48611"/>
                <a:gd name="connsiteX21" fmla="*/ 0 w 71192"/>
                <a:gd name="connsiteY21" fmla="*/ 48611 h 4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1192" h="48611">
                  <a:moveTo>
                    <a:pt x="0" y="48476"/>
                  </a:moveTo>
                  <a:lnTo>
                    <a:pt x="0" y="1350"/>
                  </a:lnTo>
                  <a:lnTo>
                    <a:pt x="11332" y="1350"/>
                  </a:lnTo>
                  <a:cubicBezTo>
                    <a:pt x="11332" y="4321"/>
                    <a:pt x="9599" y="8507"/>
                    <a:pt x="7599" y="11208"/>
                  </a:cubicBezTo>
                  <a:lnTo>
                    <a:pt x="13465" y="11208"/>
                  </a:lnTo>
                  <a:cubicBezTo>
                    <a:pt x="14932" y="4861"/>
                    <a:pt x="18931" y="0"/>
                    <a:pt x="25997" y="0"/>
                  </a:cubicBezTo>
                  <a:cubicBezTo>
                    <a:pt x="31597" y="0"/>
                    <a:pt x="36930" y="3646"/>
                    <a:pt x="38263" y="11208"/>
                  </a:cubicBezTo>
                  <a:lnTo>
                    <a:pt x="42662" y="11208"/>
                  </a:lnTo>
                  <a:cubicBezTo>
                    <a:pt x="44929" y="3781"/>
                    <a:pt x="50262" y="0"/>
                    <a:pt x="55994" y="0"/>
                  </a:cubicBezTo>
                  <a:cubicBezTo>
                    <a:pt x="64393" y="0"/>
                    <a:pt x="71193" y="5806"/>
                    <a:pt x="71193" y="17959"/>
                  </a:cubicBezTo>
                  <a:lnTo>
                    <a:pt x="71193" y="48611"/>
                  </a:lnTo>
                  <a:lnTo>
                    <a:pt x="57994" y="48611"/>
                  </a:lnTo>
                  <a:lnTo>
                    <a:pt x="57994" y="19985"/>
                  </a:lnTo>
                  <a:cubicBezTo>
                    <a:pt x="57994" y="13638"/>
                    <a:pt x="55061" y="11073"/>
                    <a:pt x="50662" y="11073"/>
                  </a:cubicBezTo>
                  <a:cubicBezTo>
                    <a:pt x="42263" y="11073"/>
                    <a:pt x="42129" y="19850"/>
                    <a:pt x="42129" y="24576"/>
                  </a:cubicBezTo>
                  <a:lnTo>
                    <a:pt x="42129" y="48611"/>
                  </a:lnTo>
                  <a:lnTo>
                    <a:pt x="29064" y="48611"/>
                  </a:lnTo>
                  <a:lnTo>
                    <a:pt x="29064" y="19985"/>
                  </a:lnTo>
                  <a:cubicBezTo>
                    <a:pt x="29064" y="13638"/>
                    <a:pt x="26131" y="11073"/>
                    <a:pt x="21731" y="11073"/>
                  </a:cubicBezTo>
                  <a:cubicBezTo>
                    <a:pt x="13332" y="11073"/>
                    <a:pt x="13199" y="19850"/>
                    <a:pt x="13199" y="24576"/>
                  </a:cubicBezTo>
                  <a:lnTo>
                    <a:pt x="13199" y="48611"/>
                  </a:lnTo>
                  <a:lnTo>
                    <a:pt x="0" y="48611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0" name="Freeform 549">
              <a:extLst>
                <a:ext uri="{FF2B5EF4-FFF2-40B4-BE49-F238E27FC236}">
                  <a16:creationId xmlns:a16="http://schemas.microsoft.com/office/drawing/2014/main" id="{F14F1129-F7F1-581A-E531-F61BE9E8B8CC}"/>
                </a:ext>
              </a:extLst>
            </p:cNvPr>
            <p:cNvSpPr/>
            <p:nvPr userDrawn="1"/>
          </p:nvSpPr>
          <p:spPr>
            <a:xfrm>
              <a:off x="9212968" y="1869232"/>
              <a:ext cx="49861" cy="67110"/>
            </a:xfrm>
            <a:custGeom>
              <a:avLst/>
              <a:gdLst>
                <a:gd name="connsiteX0" fmla="*/ 666 w 49861"/>
                <a:gd name="connsiteY0" fmla="*/ 53607 h 67110"/>
                <a:gd name="connsiteX1" fmla="*/ 29864 w 49861"/>
                <a:gd name="connsiteY1" fmla="*/ 34973 h 67110"/>
                <a:gd name="connsiteX2" fmla="*/ 29864 w 49861"/>
                <a:gd name="connsiteY2" fmla="*/ 33218 h 67110"/>
                <a:gd name="connsiteX3" fmla="*/ 22264 w 49861"/>
                <a:gd name="connsiteY3" fmla="*/ 26736 h 67110"/>
                <a:gd name="connsiteX4" fmla="*/ 11999 w 49861"/>
                <a:gd name="connsiteY4" fmla="*/ 34163 h 67110"/>
                <a:gd name="connsiteX5" fmla="*/ 0 w 49861"/>
                <a:gd name="connsiteY5" fmla="*/ 31462 h 67110"/>
                <a:gd name="connsiteX6" fmla="*/ 22131 w 49861"/>
                <a:gd name="connsiteY6" fmla="*/ 17014 h 67110"/>
                <a:gd name="connsiteX7" fmla="*/ 42929 w 49861"/>
                <a:gd name="connsiteY7" fmla="*/ 35378 h 67110"/>
                <a:gd name="connsiteX8" fmla="*/ 42929 w 49861"/>
                <a:gd name="connsiteY8" fmla="*/ 52662 h 67110"/>
                <a:gd name="connsiteX9" fmla="*/ 45729 w 49861"/>
                <a:gd name="connsiteY9" fmla="*/ 55498 h 67110"/>
                <a:gd name="connsiteX10" fmla="*/ 49861 w 49861"/>
                <a:gd name="connsiteY10" fmla="*/ 55498 h 67110"/>
                <a:gd name="connsiteX11" fmla="*/ 49861 w 49861"/>
                <a:gd name="connsiteY11" fmla="*/ 65625 h 67110"/>
                <a:gd name="connsiteX12" fmla="*/ 44396 w 49861"/>
                <a:gd name="connsiteY12" fmla="*/ 65625 h 67110"/>
                <a:gd name="connsiteX13" fmla="*/ 34263 w 49861"/>
                <a:gd name="connsiteY13" fmla="*/ 55768 h 67110"/>
                <a:gd name="connsiteX14" fmla="*/ 29864 w 49861"/>
                <a:gd name="connsiteY14" fmla="*/ 55768 h 67110"/>
                <a:gd name="connsiteX15" fmla="*/ 15598 w 49861"/>
                <a:gd name="connsiteY15" fmla="*/ 67110 h 67110"/>
                <a:gd name="connsiteX16" fmla="*/ 666 w 49861"/>
                <a:gd name="connsiteY16" fmla="*/ 53472 h 67110"/>
                <a:gd name="connsiteX17" fmla="*/ 5999 w 49861"/>
                <a:gd name="connsiteY17" fmla="*/ 0 h 67110"/>
                <a:gd name="connsiteX18" fmla="*/ 18265 w 49861"/>
                <a:gd name="connsiteY18" fmla="*/ 0 h 67110"/>
                <a:gd name="connsiteX19" fmla="*/ 18265 w 49861"/>
                <a:gd name="connsiteY19" fmla="*/ 11343 h 67110"/>
                <a:gd name="connsiteX20" fmla="*/ 5999 w 49861"/>
                <a:gd name="connsiteY20" fmla="*/ 11343 h 67110"/>
                <a:gd name="connsiteX21" fmla="*/ 5999 w 49861"/>
                <a:gd name="connsiteY21" fmla="*/ 0 h 67110"/>
                <a:gd name="connsiteX22" fmla="*/ 29997 w 49861"/>
                <a:gd name="connsiteY22" fmla="*/ 46181 h 67110"/>
                <a:gd name="connsiteX23" fmla="*/ 29997 w 49861"/>
                <a:gd name="connsiteY23" fmla="*/ 43210 h 67110"/>
                <a:gd name="connsiteX24" fmla="*/ 14132 w 49861"/>
                <a:gd name="connsiteY24" fmla="*/ 52122 h 67110"/>
                <a:gd name="connsiteX25" fmla="*/ 20131 w 49861"/>
                <a:gd name="connsiteY25" fmla="*/ 57253 h 67110"/>
                <a:gd name="connsiteX26" fmla="*/ 29864 w 49861"/>
                <a:gd name="connsiteY26" fmla="*/ 46181 h 67110"/>
                <a:gd name="connsiteX27" fmla="*/ 26397 w 49861"/>
                <a:gd name="connsiteY27" fmla="*/ 0 h 67110"/>
                <a:gd name="connsiteX28" fmla="*/ 38663 w 49861"/>
                <a:gd name="connsiteY28" fmla="*/ 0 h 67110"/>
                <a:gd name="connsiteX29" fmla="*/ 38663 w 49861"/>
                <a:gd name="connsiteY29" fmla="*/ 11343 h 67110"/>
                <a:gd name="connsiteX30" fmla="*/ 26397 w 49861"/>
                <a:gd name="connsiteY30" fmla="*/ 11343 h 67110"/>
                <a:gd name="connsiteX31" fmla="*/ 26397 w 49861"/>
                <a:gd name="connsiteY31" fmla="*/ 0 h 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9861" h="67110">
                  <a:moveTo>
                    <a:pt x="666" y="53607"/>
                  </a:moveTo>
                  <a:cubicBezTo>
                    <a:pt x="666" y="40374"/>
                    <a:pt x="14399" y="36458"/>
                    <a:pt x="29864" y="34973"/>
                  </a:cubicBezTo>
                  <a:lnTo>
                    <a:pt x="29864" y="33218"/>
                  </a:lnTo>
                  <a:cubicBezTo>
                    <a:pt x="29864" y="29167"/>
                    <a:pt x="27597" y="26736"/>
                    <a:pt x="22264" y="26736"/>
                  </a:cubicBezTo>
                  <a:cubicBezTo>
                    <a:pt x="16265" y="26736"/>
                    <a:pt x="13199" y="29707"/>
                    <a:pt x="11999" y="34163"/>
                  </a:cubicBezTo>
                  <a:lnTo>
                    <a:pt x="0" y="31462"/>
                  </a:lnTo>
                  <a:cubicBezTo>
                    <a:pt x="800" y="24035"/>
                    <a:pt x="8532" y="17014"/>
                    <a:pt x="22131" y="17014"/>
                  </a:cubicBezTo>
                  <a:cubicBezTo>
                    <a:pt x="35196" y="17014"/>
                    <a:pt x="42929" y="22820"/>
                    <a:pt x="42929" y="35378"/>
                  </a:cubicBezTo>
                  <a:lnTo>
                    <a:pt x="42929" y="52662"/>
                  </a:lnTo>
                  <a:cubicBezTo>
                    <a:pt x="42929" y="54958"/>
                    <a:pt x="43196" y="55498"/>
                    <a:pt x="45729" y="55498"/>
                  </a:cubicBezTo>
                  <a:lnTo>
                    <a:pt x="49861" y="55498"/>
                  </a:lnTo>
                  <a:lnTo>
                    <a:pt x="49861" y="65625"/>
                  </a:lnTo>
                  <a:lnTo>
                    <a:pt x="44396" y="65625"/>
                  </a:lnTo>
                  <a:cubicBezTo>
                    <a:pt x="36263" y="65625"/>
                    <a:pt x="34396" y="62789"/>
                    <a:pt x="34263" y="55768"/>
                  </a:cubicBezTo>
                  <a:lnTo>
                    <a:pt x="29864" y="55768"/>
                  </a:lnTo>
                  <a:cubicBezTo>
                    <a:pt x="27997" y="61844"/>
                    <a:pt x="23598" y="67110"/>
                    <a:pt x="15598" y="67110"/>
                  </a:cubicBezTo>
                  <a:cubicBezTo>
                    <a:pt x="7066" y="67110"/>
                    <a:pt x="666" y="61844"/>
                    <a:pt x="666" y="53472"/>
                  </a:cubicBezTo>
                  <a:moveTo>
                    <a:pt x="5999" y="0"/>
                  </a:moveTo>
                  <a:lnTo>
                    <a:pt x="18265" y="0"/>
                  </a:lnTo>
                  <a:lnTo>
                    <a:pt x="18265" y="11343"/>
                  </a:lnTo>
                  <a:lnTo>
                    <a:pt x="5999" y="11343"/>
                  </a:lnTo>
                  <a:lnTo>
                    <a:pt x="5999" y="0"/>
                  </a:lnTo>
                  <a:close/>
                  <a:moveTo>
                    <a:pt x="29997" y="46181"/>
                  </a:moveTo>
                  <a:lnTo>
                    <a:pt x="29997" y="43210"/>
                  </a:lnTo>
                  <a:cubicBezTo>
                    <a:pt x="21464" y="44290"/>
                    <a:pt x="14132" y="45910"/>
                    <a:pt x="14132" y="52122"/>
                  </a:cubicBezTo>
                  <a:cubicBezTo>
                    <a:pt x="14132" y="55228"/>
                    <a:pt x="16131" y="57253"/>
                    <a:pt x="20131" y="57253"/>
                  </a:cubicBezTo>
                  <a:cubicBezTo>
                    <a:pt x="25197" y="57253"/>
                    <a:pt x="29864" y="53877"/>
                    <a:pt x="29864" y="46181"/>
                  </a:cubicBezTo>
                  <a:moveTo>
                    <a:pt x="26397" y="0"/>
                  </a:moveTo>
                  <a:lnTo>
                    <a:pt x="38663" y="0"/>
                  </a:lnTo>
                  <a:lnTo>
                    <a:pt x="38663" y="11343"/>
                  </a:lnTo>
                  <a:lnTo>
                    <a:pt x="26397" y="11343"/>
                  </a:lnTo>
                  <a:lnTo>
                    <a:pt x="26397" y="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1" name="Freeform 550">
              <a:extLst>
                <a:ext uri="{FF2B5EF4-FFF2-40B4-BE49-F238E27FC236}">
                  <a16:creationId xmlns:a16="http://schemas.microsoft.com/office/drawing/2014/main" id="{A71BEA45-DA9E-BF46-FC63-C43A8D24B512}"/>
                </a:ext>
              </a:extLst>
            </p:cNvPr>
            <p:cNvSpPr/>
            <p:nvPr userDrawn="1"/>
          </p:nvSpPr>
          <p:spPr>
            <a:xfrm>
              <a:off x="9269762" y="1868962"/>
              <a:ext cx="51328" cy="66030"/>
            </a:xfrm>
            <a:custGeom>
              <a:avLst/>
              <a:gdLst>
                <a:gd name="connsiteX0" fmla="*/ 34530 w 51328"/>
                <a:gd name="connsiteY0" fmla="*/ 66030 h 66030"/>
                <a:gd name="connsiteX1" fmla="*/ 19998 w 51328"/>
                <a:gd name="connsiteY1" fmla="*/ 46451 h 66030"/>
                <a:gd name="connsiteX2" fmla="*/ 13199 w 51328"/>
                <a:gd name="connsiteY2" fmla="*/ 53067 h 66030"/>
                <a:gd name="connsiteX3" fmla="*/ 13199 w 51328"/>
                <a:gd name="connsiteY3" fmla="*/ 66030 h 66030"/>
                <a:gd name="connsiteX4" fmla="*/ 0 w 51328"/>
                <a:gd name="connsiteY4" fmla="*/ 66030 h 66030"/>
                <a:gd name="connsiteX5" fmla="*/ 0 w 51328"/>
                <a:gd name="connsiteY5" fmla="*/ 0 h 66030"/>
                <a:gd name="connsiteX6" fmla="*/ 13199 w 51328"/>
                <a:gd name="connsiteY6" fmla="*/ 0 h 66030"/>
                <a:gd name="connsiteX7" fmla="*/ 13199 w 51328"/>
                <a:gd name="connsiteY7" fmla="*/ 20795 h 66030"/>
                <a:gd name="connsiteX8" fmla="*/ 6533 w 51328"/>
                <a:gd name="connsiteY8" fmla="*/ 37269 h 66030"/>
                <a:gd name="connsiteX9" fmla="*/ 10132 w 51328"/>
                <a:gd name="connsiteY9" fmla="*/ 41184 h 66030"/>
                <a:gd name="connsiteX10" fmla="*/ 31997 w 51328"/>
                <a:gd name="connsiteY10" fmla="*/ 18904 h 66030"/>
                <a:gd name="connsiteX11" fmla="*/ 48262 w 51328"/>
                <a:gd name="connsiteY11" fmla="*/ 18904 h 66030"/>
                <a:gd name="connsiteX12" fmla="*/ 29197 w 51328"/>
                <a:gd name="connsiteY12" fmla="*/ 37539 h 66030"/>
                <a:gd name="connsiteX13" fmla="*/ 51328 w 51328"/>
                <a:gd name="connsiteY13" fmla="*/ 66030 h 66030"/>
                <a:gd name="connsiteX14" fmla="*/ 34663 w 51328"/>
                <a:gd name="connsiteY14" fmla="*/ 66030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328" h="66030">
                  <a:moveTo>
                    <a:pt x="34530" y="66030"/>
                  </a:moveTo>
                  <a:lnTo>
                    <a:pt x="19998" y="46451"/>
                  </a:lnTo>
                  <a:lnTo>
                    <a:pt x="13199" y="53067"/>
                  </a:lnTo>
                  <a:lnTo>
                    <a:pt x="13199" y="66030"/>
                  </a:lnTo>
                  <a:lnTo>
                    <a:pt x="0" y="66030"/>
                  </a:lnTo>
                  <a:lnTo>
                    <a:pt x="0" y="0"/>
                  </a:lnTo>
                  <a:lnTo>
                    <a:pt x="13199" y="0"/>
                  </a:lnTo>
                  <a:lnTo>
                    <a:pt x="13199" y="20795"/>
                  </a:lnTo>
                  <a:cubicBezTo>
                    <a:pt x="13199" y="30247"/>
                    <a:pt x="10666" y="33758"/>
                    <a:pt x="6533" y="37269"/>
                  </a:cubicBezTo>
                  <a:lnTo>
                    <a:pt x="10132" y="41184"/>
                  </a:lnTo>
                  <a:lnTo>
                    <a:pt x="31997" y="18904"/>
                  </a:lnTo>
                  <a:lnTo>
                    <a:pt x="48262" y="18904"/>
                  </a:lnTo>
                  <a:lnTo>
                    <a:pt x="29197" y="37539"/>
                  </a:lnTo>
                  <a:lnTo>
                    <a:pt x="51328" y="66030"/>
                  </a:lnTo>
                  <a:lnTo>
                    <a:pt x="34663" y="6603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2" name="Freeform 551">
              <a:extLst>
                <a:ext uri="{FF2B5EF4-FFF2-40B4-BE49-F238E27FC236}">
                  <a16:creationId xmlns:a16="http://schemas.microsoft.com/office/drawing/2014/main" id="{0EE8578B-F9FF-9193-F3B6-9726BE4CAA2E}"/>
                </a:ext>
              </a:extLst>
            </p:cNvPr>
            <p:cNvSpPr/>
            <p:nvPr userDrawn="1"/>
          </p:nvSpPr>
          <p:spPr>
            <a:xfrm>
              <a:off x="9325756" y="1868692"/>
              <a:ext cx="13998" cy="66165"/>
            </a:xfrm>
            <a:custGeom>
              <a:avLst/>
              <a:gdLst>
                <a:gd name="connsiteX0" fmla="*/ 0 w 13998"/>
                <a:gd name="connsiteY0" fmla="*/ 0 h 66165"/>
                <a:gd name="connsiteX1" fmla="*/ 13999 w 13998"/>
                <a:gd name="connsiteY1" fmla="*/ 0 h 66165"/>
                <a:gd name="connsiteX2" fmla="*/ 13999 w 13998"/>
                <a:gd name="connsiteY2" fmla="*/ 12693 h 66165"/>
                <a:gd name="connsiteX3" fmla="*/ 0 w 13998"/>
                <a:gd name="connsiteY3" fmla="*/ 12693 h 66165"/>
                <a:gd name="connsiteX4" fmla="*/ 0 w 13998"/>
                <a:gd name="connsiteY4" fmla="*/ 0 h 66165"/>
                <a:gd name="connsiteX5" fmla="*/ 533 w 13998"/>
                <a:gd name="connsiteY5" fmla="*/ 19039 h 66165"/>
                <a:gd name="connsiteX6" fmla="*/ 13732 w 13998"/>
                <a:gd name="connsiteY6" fmla="*/ 19039 h 66165"/>
                <a:gd name="connsiteX7" fmla="*/ 13732 w 13998"/>
                <a:gd name="connsiteY7" fmla="*/ 66165 h 66165"/>
                <a:gd name="connsiteX8" fmla="*/ 533 w 13998"/>
                <a:gd name="connsiteY8" fmla="*/ 66165 h 66165"/>
                <a:gd name="connsiteX9" fmla="*/ 533 w 13998"/>
                <a:gd name="connsiteY9" fmla="*/ 19039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98" h="66165">
                  <a:moveTo>
                    <a:pt x="0" y="0"/>
                  </a:moveTo>
                  <a:lnTo>
                    <a:pt x="13999" y="0"/>
                  </a:lnTo>
                  <a:lnTo>
                    <a:pt x="13999" y="12693"/>
                  </a:lnTo>
                  <a:lnTo>
                    <a:pt x="0" y="12693"/>
                  </a:lnTo>
                  <a:lnTo>
                    <a:pt x="0" y="0"/>
                  </a:lnTo>
                  <a:close/>
                  <a:moveTo>
                    <a:pt x="533" y="19039"/>
                  </a:moveTo>
                  <a:lnTo>
                    <a:pt x="13732" y="19039"/>
                  </a:lnTo>
                  <a:lnTo>
                    <a:pt x="13732" y="66165"/>
                  </a:lnTo>
                  <a:lnTo>
                    <a:pt x="533" y="66165"/>
                  </a:lnTo>
                  <a:lnTo>
                    <a:pt x="533" y="1903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3" name="Freeform 552">
              <a:extLst>
                <a:ext uri="{FF2B5EF4-FFF2-40B4-BE49-F238E27FC236}">
                  <a16:creationId xmlns:a16="http://schemas.microsoft.com/office/drawing/2014/main" id="{DBFC56B3-63E9-0C30-937D-BB3087583620}"/>
                </a:ext>
              </a:extLst>
            </p:cNvPr>
            <p:cNvSpPr/>
            <p:nvPr userDrawn="1"/>
          </p:nvSpPr>
          <p:spPr>
            <a:xfrm>
              <a:off x="9039519" y="2664024"/>
              <a:ext cx="63060" cy="66165"/>
            </a:xfrm>
            <a:custGeom>
              <a:avLst/>
              <a:gdLst>
                <a:gd name="connsiteX0" fmla="*/ 133 w 63060"/>
                <a:gd name="connsiteY0" fmla="*/ 66165 h 66165"/>
                <a:gd name="connsiteX1" fmla="*/ 133 w 63060"/>
                <a:gd name="connsiteY1" fmla="*/ 135 h 66165"/>
                <a:gd name="connsiteX2" fmla="*/ 21864 w 63060"/>
                <a:gd name="connsiteY2" fmla="*/ 135 h 66165"/>
                <a:gd name="connsiteX3" fmla="*/ 50795 w 63060"/>
                <a:gd name="connsiteY3" fmla="*/ 49151 h 66165"/>
                <a:gd name="connsiteX4" fmla="*/ 54928 w 63060"/>
                <a:gd name="connsiteY4" fmla="*/ 46180 h 66165"/>
                <a:gd name="connsiteX5" fmla="*/ 48928 w 63060"/>
                <a:gd name="connsiteY5" fmla="*/ 24981 h 66165"/>
                <a:gd name="connsiteX6" fmla="*/ 48928 w 63060"/>
                <a:gd name="connsiteY6" fmla="*/ 0 h 66165"/>
                <a:gd name="connsiteX7" fmla="*/ 63060 w 63060"/>
                <a:gd name="connsiteY7" fmla="*/ 0 h 66165"/>
                <a:gd name="connsiteX8" fmla="*/ 63060 w 63060"/>
                <a:gd name="connsiteY8" fmla="*/ 66030 h 66165"/>
                <a:gd name="connsiteX9" fmla="*/ 45995 w 63060"/>
                <a:gd name="connsiteY9" fmla="*/ 66030 h 66165"/>
                <a:gd name="connsiteX10" fmla="*/ 12132 w 63060"/>
                <a:gd name="connsiteY10" fmla="*/ 8642 h 66165"/>
                <a:gd name="connsiteX11" fmla="*/ 7866 w 63060"/>
                <a:gd name="connsiteY11" fmla="*/ 11343 h 66165"/>
                <a:gd name="connsiteX12" fmla="*/ 14132 w 63060"/>
                <a:gd name="connsiteY12" fmla="*/ 34433 h 66165"/>
                <a:gd name="connsiteX13" fmla="*/ 14132 w 63060"/>
                <a:gd name="connsiteY13" fmla="*/ 65895 h 66165"/>
                <a:gd name="connsiteX14" fmla="*/ 0 w 63060"/>
                <a:gd name="connsiteY14" fmla="*/ 65895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060" h="66165">
                  <a:moveTo>
                    <a:pt x="133" y="66165"/>
                  </a:moveTo>
                  <a:lnTo>
                    <a:pt x="133" y="135"/>
                  </a:lnTo>
                  <a:lnTo>
                    <a:pt x="21864" y="135"/>
                  </a:lnTo>
                  <a:lnTo>
                    <a:pt x="50795" y="49151"/>
                  </a:lnTo>
                  <a:lnTo>
                    <a:pt x="54928" y="46180"/>
                  </a:lnTo>
                  <a:cubicBezTo>
                    <a:pt x="50395" y="38484"/>
                    <a:pt x="48928" y="34973"/>
                    <a:pt x="48928" y="24981"/>
                  </a:cubicBezTo>
                  <a:lnTo>
                    <a:pt x="48928" y="0"/>
                  </a:lnTo>
                  <a:lnTo>
                    <a:pt x="63060" y="0"/>
                  </a:lnTo>
                  <a:lnTo>
                    <a:pt x="63060" y="66030"/>
                  </a:lnTo>
                  <a:lnTo>
                    <a:pt x="45995" y="66030"/>
                  </a:lnTo>
                  <a:lnTo>
                    <a:pt x="12132" y="8642"/>
                  </a:lnTo>
                  <a:lnTo>
                    <a:pt x="7866" y="11343"/>
                  </a:lnTo>
                  <a:cubicBezTo>
                    <a:pt x="11199" y="17689"/>
                    <a:pt x="14132" y="23630"/>
                    <a:pt x="14132" y="34433"/>
                  </a:cubicBezTo>
                  <a:lnTo>
                    <a:pt x="14132" y="65895"/>
                  </a:lnTo>
                  <a:lnTo>
                    <a:pt x="0" y="65895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4" name="Freeform 553">
              <a:extLst>
                <a:ext uri="{FF2B5EF4-FFF2-40B4-BE49-F238E27FC236}">
                  <a16:creationId xmlns:a16="http://schemas.microsoft.com/office/drawing/2014/main" id="{CE841030-71C3-454D-732E-215CFE549B83}"/>
                </a:ext>
              </a:extLst>
            </p:cNvPr>
            <p:cNvSpPr/>
            <p:nvPr userDrawn="1"/>
          </p:nvSpPr>
          <p:spPr>
            <a:xfrm>
              <a:off x="9113111" y="2681578"/>
              <a:ext cx="49061" cy="50096"/>
            </a:xfrm>
            <a:custGeom>
              <a:avLst/>
              <a:gdLst>
                <a:gd name="connsiteX0" fmla="*/ 0 w 49061"/>
                <a:gd name="connsiteY0" fmla="*/ 24981 h 50096"/>
                <a:gd name="connsiteX1" fmla="*/ 24531 w 49061"/>
                <a:gd name="connsiteY1" fmla="*/ 0 h 50096"/>
                <a:gd name="connsiteX2" fmla="*/ 49062 w 49061"/>
                <a:gd name="connsiteY2" fmla="*/ 24981 h 50096"/>
                <a:gd name="connsiteX3" fmla="*/ 24531 w 49061"/>
                <a:gd name="connsiteY3" fmla="*/ 50097 h 50096"/>
                <a:gd name="connsiteX4" fmla="*/ 0 w 49061"/>
                <a:gd name="connsiteY4" fmla="*/ 24981 h 50096"/>
                <a:gd name="connsiteX5" fmla="*/ 35196 w 49061"/>
                <a:gd name="connsiteY5" fmla="*/ 25116 h 50096"/>
                <a:gd name="connsiteX6" fmla="*/ 24531 w 49061"/>
                <a:gd name="connsiteY6" fmla="*/ 10533 h 50096"/>
                <a:gd name="connsiteX7" fmla="*/ 13865 w 49061"/>
                <a:gd name="connsiteY7" fmla="*/ 25116 h 50096"/>
                <a:gd name="connsiteX8" fmla="*/ 24531 w 49061"/>
                <a:gd name="connsiteY8" fmla="*/ 39429 h 50096"/>
                <a:gd name="connsiteX9" fmla="*/ 35196 w 49061"/>
                <a:gd name="connsiteY9" fmla="*/ 25116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61" h="50096">
                  <a:moveTo>
                    <a:pt x="0" y="24981"/>
                  </a:moveTo>
                  <a:cubicBezTo>
                    <a:pt x="0" y="9857"/>
                    <a:pt x="10266" y="0"/>
                    <a:pt x="24531" y="0"/>
                  </a:cubicBezTo>
                  <a:cubicBezTo>
                    <a:pt x="38796" y="0"/>
                    <a:pt x="49062" y="9857"/>
                    <a:pt x="49062" y="24981"/>
                  </a:cubicBezTo>
                  <a:cubicBezTo>
                    <a:pt x="49062" y="40374"/>
                    <a:pt x="38796" y="50097"/>
                    <a:pt x="24531" y="50097"/>
                  </a:cubicBezTo>
                  <a:cubicBezTo>
                    <a:pt x="10266" y="50097"/>
                    <a:pt x="0" y="39564"/>
                    <a:pt x="0" y="24981"/>
                  </a:cubicBezTo>
                  <a:moveTo>
                    <a:pt x="35196" y="25116"/>
                  </a:moveTo>
                  <a:cubicBezTo>
                    <a:pt x="35196" y="15394"/>
                    <a:pt x="30797" y="10533"/>
                    <a:pt x="24531" y="10533"/>
                  </a:cubicBezTo>
                  <a:cubicBezTo>
                    <a:pt x="18265" y="10533"/>
                    <a:pt x="13865" y="15394"/>
                    <a:pt x="13865" y="25116"/>
                  </a:cubicBezTo>
                  <a:cubicBezTo>
                    <a:pt x="13865" y="34838"/>
                    <a:pt x="18265" y="39429"/>
                    <a:pt x="24531" y="39429"/>
                  </a:cubicBezTo>
                  <a:cubicBezTo>
                    <a:pt x="30797" y="39429"/>
                    <a:pt x="35196" y="34838"/>
                    <a:pt x="35196" y="25116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5" name="Freeform 554">
              <a:extLst>
                <a:ext uri="{FF2B5EF4-FFF2-40B4-BE49-F238E27FC236}">
                  <a16:creationId xmlns:a16="http://schemas.microsoft.com/office/drawing/2014/main" id="{A68FA000-AFD8-B30D-CE5A-218E0C1ED2B5}"/>
                </a:ext>
              </a:extLst>
            </p:cNvPr>
            <p:cNvSpPr/>
            <p:nvPr userDrawn="1"/>
          </p:nvSpPr>
          <p:spPr>
            <a:xfrm>
              <a:off x="9171239" y="2683064"/>
              <a:ext cx="42662" cy="48746"/>
            </a:xfrm>
            <a:custGeom>
              <a:avLst/>
              <a:gdLst>
                <a:gd name="connsiteX0" fmla="*/ 0 w 42662"/>
                <a:gd name="connsiteY0" fmla="*/ 31732 h 48746"/>
                <a:gd name="connsiteX1" fmla="*/ 0 w 42662"/>
                <a:gd name="connsiteY1" fmla="*/ 0 h 48746"/>
                <a:gd name="connsiteX2" fmla="*/ 13199 w 42662"/>
                <a:gd name="connsiteY2" fmla="*/ 0 h 48746"/>
                <a:gd name="connsiteX3" fmla="*/ 13199 w 42662"/>
                <a:gd name="connsiteY3" fmla="*/ 28627 h 48746"/>
                <a:gd name="connsiteX4" fmla="*/ 20131 w 42662"/>
                <a:gd name="connsiteY4" fmla="*/ 37539 h 48746"/>
                <a:gd name="connsiteX5" fmla="*/ 29464 w 42662"/>
                <a:gd name="connsiteY5" fmla="*/ 23225 h 48746"/>
                <a:gd name="connsiteX6" fmla="*/ 29464 w 42662"/>
                <a:gd name="connsiteY6" fmla="*/ 0 h 48746"/>
                <a:gd name="connsiteX7" fmla="*/ 42663 w 42662"/>
                <a:gd name="connsiteY7" fmla="*/ 0 h 48746"/>
                <a:gd name="connsiteX8" fmla="*/ 42663 w 42662"/>
                <a:gd name="connsiteY8" fmla="*/ 47126 h 48746"/>
                <a:gd name="connsiteX9" fmla="*/ 30397 w 42662"/>
                <a:gd name="connsiteY9" fmla="*/ 47126 h 48746"/>
                <a:gd name="connsiteX10" fmla="*/ 34930 w 42662"/>
                <a:gd name="connsiteY10" fmla="*/ 36323 h 48746"/>
                <a:gd name="connsiteX11" fmla="*/ 29197 w 42662"/>
                <a:gd name="connsiteY11" fmla="*/ 36323 h 48746"/>
                <a:gd name="connsiteX12" fmla="*/ 14532 w 42662"/>
                <a:gd name="connsiteY12" fmla="*/ 48746 h 48746"/>
                <a:gd name="connsiteX13" fmla="*/ 0 w 42662"/>
                <a:gd name="connsiteY13" fmla="*/ 31867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62" h="48746">
                  <a:moveTo>
                    <a:pt x="0" y="31732"/>
                  </a:moveTo>
                  <a:lnTo>
                    <a:pt x="0" y="0"/>
                  </a:lnTo>
                  <a:lnTo>
                    <a:pt x="13199" y="0"/>
                  </a:lnTo>
                  <a:lnTo>
                    <a:pt x="13199" y="28627"/>
                  </a:lnTo>
                  <a:cubicBezTo>
                    <a:pt x="13199" y="34973"/>
                    <a:pt x="15865" y="37539"/>
                    <a:pt x="20131" y="37539"/>
                  </a:cubicBezTo>
                  <a:cubicBezTo>
                    <a:pt x="26931" y="37539"/>
                    <a:pt x="29464" y="31057"/>
                    <a:pt x="29464" y="23225"/>
                  </a:cubicBezTo>
                  <a:lnTo>
                    <a:pt x="29464" y="0"/>
                  </a:lnTo>
                  <a:lnTo>
                    <a:pt x="42663" y="0"/>
                  </a:lnTo>
                  <a:lnTo>
                    <a:pt x="42663" y="47126"/>
                  </a:lnTo>
                  <a:lnTo>
                    <a:pt x="30397" y="47126"/>
                  </a:lnTo>
                  <a:cubicBezTo>
                    <a:pt x="30397" y="43885"/>
                    <a:pt x="32397" y="39969"/>
                    <a:pt x="34930" y="36323"/>
                  </a:cubicBezTo>
                  <a:lnTo>
                    <a:pt x="29197" y="36323"/>
                  </a:lnTo>
                  <a:cubicBezTo>
                    <a:pt x="26931" y="43075"/>
                    <a:pt x="22265" y="48746"/>
                    <a:pt x="14532" y="48746"/>
                  </a:cubicBezTo>
                  <a:cubicBezTo>
                    <a:pt x="5733" y="48746"/>
                    <a:pt x="0" y="42129"/>
                    <a:pt x="0" y="31867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6" name="Freeform 555">
              <a:extLst>
                <a:ext uri="{FF2B5EF4-FFF2-40B4-BE49-F238E27FC236}">
                  <a16:creationId xmlns:a16="http://schemas.microsoft.com/office/drawing/2014/main" id="{BA426F5F-53A7-8F40-D993-59AC0A5FF57B}"/>
                </a:ext>
              </a:extLst>
            </p:cNvPr>
            <p:cNvSpPr/>
            <p:nvPr userDrawn="1"/>
          </p:nvSpPr>
          <p:spPr>
            <a:xfrm>
              <a:off x="9222700" y="2681578"/>
              <a:ext cx="43462" cy="49826"/>
            </a:xfrm>
            <a:custGeom>
              <a:avLst/>
              <a:gdLst>
                <a:gd name="connsiteX0" fmla="*/ 266 w 43462"/>
                <a:gd name="connsiteY0" fmla="*/ 36458 h 49826"/>
                <a:gd name="connsiteX1" fmla="*/ 12265 w 43462"/>
                <a:gd name="connsiteY1" fmla="*/ 32543 h 49826"/>
                <a:gd name="connsiteX2" fmla="*/ 22931 w 43462"/>
                <a:gd name="connsiteY2" fmla="*/ 40509 h 49826"/>
                <a:gd name="connsiteX3" fmla="*/ 29997 w 43462"/>
                <a:gd name="connsiteY3" fmla="*/ 35783 h 49826"/>
                <a:gd name="connsiteX4" fmla="*/ 24264 w 43462"/>
                <a:gd name="connsiteY4" fmla="*/ 30787 h 49826"/>
                <a:gd name="connsiteX5" fmla="*/ 17598 w 43462"/>
                <a:gd name="connsiteY5" fmla="*/ 29437 h 49826"/>
                <a:gd name="connsiteX6" fmla="*/ 2133 w 43462"/>
                <a:gd name="connsiteY6" fmla="*/ 14853 h 49826"/>
                <a:gd name="connsiteX7" fmla="*/ 22131 w 43462"/>
                <a:gd name="connsiteY7" fmla="*/ 0 h 49826"/>
                <a:gd name="connsiteX8" fmla="*/ 41729 w 43462"/>
                <a:gd name="connsiteY8" fmla="*/ 10802 h 49826"/>
                <a:gd name="connsiteX9" fmla="*/ 30797 w 43462"/>
                <a:gd name="connsiteY9" fmla="*/ 15799 h 49826"/>
                <a:gd name="connsiteX10" fmla="*/ 21331 w 43462"/>
                <a:gd name="connsiteY10" fmla="*/ 9182 h 49826"/>
                <a:gd name="connsiteX11" fmla="*/ 14665 w 43462"/>
                <a:gd name="connsiteY11" fmla="*/ 13773 h 49826"/>
                <a:gd name="connsiteX12" fmla="*/ 21064 w 43462"/>
                <a:gd name="connsiteY12" fmla="*/ 18364 h 49826"/>
                <a:gd name="connsiteX13" fmla="*/ 27464 w 43462"/>
                <a:gd name="connsiteY13" fmla="*/ 19580 h 49826"/>
                <a:gd name="connsiteX14" fmla="*/ 43462 w 43462"/>
                <a:gd name="connsiteY14" fmla="*/ 34298 h 49826"/>
                <a:gd name="connsiteX15" fmla="*/ 21864 w 43462"/>
                <a:gd name="connsiteY15" fmla="*/ 49827 h 49826"/>
                <a:gd name="connsiteX16" fmla="*/ 0 w 43462"/>
                <a:gd name="connsiteY16" fmla="*/ 36323 h 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62" h="49826">
                  <a:moveTo>
                    <a:pt x="266" y="36458"/>
                  </a:moveTo>
                  <a:lnTo>
                    <a:pt x="12265" y="32543"/>
                  </a:lnTo>
                  <a:cubicBezTo>
                    <a:pt x="12399" y="33623"/>
                    <a:pt x="13865" y="40509"/>
                    <a:pt x="22931" y="40509"/>
                  </a:cubicBezTo>
                  <a:cubicBezTo>
                    <a:pt x="27597" y="40509"/>
                    <a:pt x="29997" y="38484"/>
                    <a:pt x="29997" y="35783"/>
                  </a:cubicBezTo>
                  <a:cubicBezTo>
                    <a:pt x="29997" y="33623"/>
                    <a:pt x="28930" y="31732"/>
                    <a:pt x="24264" y="30787"/>
                  </a:cubicBezTo>
                  <a:lnTo>
                    <a:pt x="17598" y="29437"/>
                  </a:lnTo>
                  <a:cubicBezTo>
                    <a:pt x="7866" y="27411"/>
                    <a:pt x="2133" y="24171"/>
                    <a:pt x="2133" y="14853"/>
                  </a:cubicBezTo>
                  <a:cubicBezTo>
                    <a:pt x="2133" y="5941"/>
                    <a:pt x="9732" y="0"/>
                    <a:pt x="22131" y="0"/>
                  </a:cubicBezTo>
                  <a:cubicBezTo>
                    <a:pt x="33730" y="0"/>
                    <a:pt x="39729" y="6076"/>
                    <a:pt x="41729" y="10802"/>
                  </a:cubicBezTo>
                  <a:lnTo>
                    <a:pt x="30797" y="15799"/>
                  </a:lnTo>
                  <a:cubicBezTo>
                    <a:pt x="29464" y="11883"/>
                    <a:pt x="25997" y="9182"/>
                    <a:pt x="21331" y="9182"/>
                  </a:cubicBezTo>
                  <a:cubicBezTo>
                    <a:pt x="16931" y="9182"/>
                    <a:pt x="14665" y="11208"/>
                    <a:pt x="14665" y="13773"/>
                  </a:cubicBezTo>
                  <a:cubicBezTo>
                    <a:pt x="14665" y="16204"/>
                    <a:pt x="15998" y="17419"/>
                    <a:pt x="21064" y="18364"/>
                  </a:cubicBezTo>
                  <a:lnTo>
                    <a:pt x="27464" y="19580"/>
                  </a:lnTo>
                  <a:cubicBezTo>
                    <a:pt x="36263" y="21335"/>
                    <a:pt x="43462" y="25386"/>
                    <a:pt x="43462" y="34298"/>
                  </a:cubicBezTo>
                  <a:cubicBezTo>
                    <a:pt x="43462" y="43750"/>
                    <a:pt x="35463" y="49827"/>
                    <a:pt x="21864" y="49827"/>
                  </a:cubicBezTo>
                  <a:cubicBezTo>
                    <a:pt x="10932" y="49827"/>
                    <a:pt x="2000" y="44695"/>
                    <a:pt x="0" y="36323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7" name="Freeform 556">
              <a:extLst>
                <a:ext uri="{FF2B5EF4-FFF2-40B4-BE49-F238E27FC236}">
                  <a16:creationId xmlns:a16="http://schemas.microsoft.com/office/drawing/2014/main" id="{F860AD78-FBDD-1F0E-E0F1-0A511F8EC4AA}"/>
                </a:ext>
              </a:extLst>
            </p:cNvPr>
            <p:cNvSpPr/>
            <p:nvPr userDrawn="1"/>
          </p:nvSpPr>
          <p:spPr>
            <a:xfrm>
              <a:off x="9275228" y="2663889"/>
              <a:ext cx="13998" cy="66165"/>
            </a:xfrm>
            <a:custGeom>
              <a:avLst/>
              <a:gdLst>
                <a:gd name="connsiteX0" fmla="*/ 0 w 13998"/>
                <a:gd name="connsiteY0" fmla="*/ 0 h 66165"/>
                <a:gd name="connsiteX1" fmla="*/ 13999 w 13998"/>
                <a:gd name="connsiteY1" fmla="*/ 0 h 66165"/>
                <a:gd name="connsiteX2" fmla="*/ 13999 w 13998"/>
                <a:gd name="connsiteY2" fmla="*/ 12693 h 66165"/>
                <a:gd name="connsiteX3" fmla="*/ 0 w 13998"/>
                <a:gd name="connsiteY3" fmla="*/ 12693 h 66165"/>
                <a:gd name="connsiteX4" fmla="*/ 0 w 13998"/>
                <a:gd name="connsiteY4" fmla="*/ 0 h 66165"/>
                <a:gd name="connsiteX5" fmla="*/ 533 w 13998"/>
                <a:gd name="connsiteY5" fmla="*/ 19039 h 66165"/>
                <a:gd name="connsiteX6" fmla="*/ 13732 w 13998"/>
                <a:gd name="connsiteY6" fmla="*/ 19039 h 66165"/>
                <a:gd name="connsiteX7" fmla="*/ 13732 w 13998"/>
                <a:gd name="connsiteY7" fmla="*/ 66165 h 66165"/>
                <a:gd name="connsiteX8" fmla="*/ 533 w 13998"/>
                <a:gd name="connsiteY8" fmla="*/ 66165 h 66165"/>
                <a:gd name="connsiteX9" fmla="*/ 533 w 13998"/>
                <a:gd name="connsiteY9" fmla="*/ 19039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98" h="66165">
                  <a:moveTo>
                    <a:pt x="0" y="0"/>
                  </a:moveTo>
                  <a:lnTo>
                    <a:pt x="13999" y="0"/>
                  </a:lnTo>
                  <a:lnTo>
                    <a:pt x="13999" y="12693"/>
                  </a:lnTo>
                  <a:lnTo>
                    <a:pt x="0" y="12693"/>
                  </a:lnTo>
                  <a:lnTo>
                    <a:pt x="0" y="0"/>
                  </a:lnTo>
                  <a:close/>
                  <a:moveTo>
                    <a:pt x="533" y="19039"/>
                  </a:moveTo>
                  <a:lnTo>
                    <a:pt x="13732" y="19039"/>
                  </a:lnTo>
                  <a:lnTo>
                    <a:pt x="13732" y="66165"/>
                  </a:lnTo>
                  <a:lnTo>
                    <a:pt x="533" y="66165"/>
                  </a:lnTo>
                  <a:lnTo>
                    <a:pt x="533" y="1903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8" name="Freeform 557">
              <a:extLst>
                <a:ext uri="{FF2B5EF4-FFF2-40B4-BE49-F238E27FC236}">
                  <a16:creationId xmlns:a16="http://schemas.microsoft.com/office/drawing/2014/main" id="{A116504E-6490-2DE1-816F-982EDA6F7084}"/>
                </a:ext>
              </a:extLst>
            </p:cNvPr>
            <p:cNvSpPr/>
            <p:nvPr userDrawn="1"/>
          </p:nvSpPr>
          <p:spPr>
            <a:xfrm>
              <a:off x="9298426" y="2681443"/>
              <a:ext cx="49861" cy="50096"/>
            </a:xfrm>
            <a:custGeom>
              <a:avLst/>
              <a:gdLst>
                <a:gd name="connsiteX0" fmla="*/ 533 w 49861"/>
                <a:gd name="connsiteY0" fmla="*/ 36593 h 50096"/>
                <a:gd name="connsiteX1" fmla="*/ 29730 w 49861"/>
                <a:gd name="connsiteY1" fmla="*/ 17959 h 50096"/>
                <a:gd name="connsiteX2" fmla="*/ 29730 w 49861"/>
                <a:gd name="connsiteY2" fmla="*/ 16204 h 50096"/>
                <a:gd name="connsiteX3" fmla="*/ 22131 w 49861"/>
                <a:gd name="connsiteY3" fmla="*/ 9722 h 50096"/>
                <a:gd name="connsiteX4" fmla="*/ 11866 w 49861"/>
                <a:gd name="connsiteY4" fmla="*/ 17149 h 50096"/>
                <a:gd name="connsiteX5" fmla="*/ 0 w 49861"/>
                <a:gd name="connsiteY5" fmla="*/ 14448 h 50096"/>
                <a:gd name="connsiteX6" fmla="*/ 22131 w 49861"/>
                <a:gd name="connsiteY6" fmla="*/ 0 h 50096"/>
                <a:gd name="connsiteX7" fmla="*/ 42929 w 49861"/>
                <a:gd name="connsiteY7" fmla="*/ 18364 h 50096"/>
                <a:gd name="connsiteX8" fmla="*/ 42929 w 49861"/>
                <a:gd name="connsiteY8" fmla="*/ 35648 h 50096"/>
                <a:gd name="connsiteX9" fmla="*/ 45729 w 49861"/>
                <a:gd name="connsiteY9" fmla="*/ 38484 h 50096"/>
                <a:gd name="connsiteX10" fmla="*/ 49862 w 49861"/>
                <a:gd name="connsiteY10" fmla="*/ 38484 h 50096"/>
                <a:gd name="connsiteX11" fmla="*/ 49862 w 49861"/>
                <a:gd name="connsiteY11" fmla="*/ 48611 h 50096"/>
                <a:gd name="connsiteX12" fmla="*/ 44396 w 49861"/>
                <a:gd name="connsiteY12" fmla="*/ 48611 h 50096"/>
                <a:gd name="connsiteX13" fmla="*/ 34263 w 49861"/>
                <a:gd name="connsiteY13" fmla="*/ 38754 h 50096"/>
                <a:gd name="connsiteX14" fmla="*/ 29864 w 49861"/>
                <a:gd name="connsiteY14" fmla="*/ 38754 h 50096"/>
                <a:gd name="connsiteX15" fmla="*/ 15598 w 49861"/>
                <a:gd name="connsiteY15" fmla="*/ 50097 h 50096"/>
                <a:gd name="connsiteX16" fmla="*/ 667 w 49861"/>
                <a:gd name="connsiteY16" fmla="*/ 36458 h 50096"/>
                <a:gd name="connsiteX17" fmla="*/ 29864 w 49861"/>
                <a:gd name="connsiteY17" fmla="*/ 29167 h 50096"/>
                <a:gd name="connsiteX18" fmla="*/ 29864 w 49861"/>
                <a:gd name="connsiteY18" fmla="*/ 26196 h 50096"/>
                <a:gd name="connsiteX19" fmla="*/ 13999 w 49861"/>
                <a:gd name="connsiteY19" fmla="*/ 35108 h 50096"/>
                <a:gd name="connsiteX20" fmla="*/ 19998 w 49861"/>
                <a:gd name="connsiteY20" fmla="*/ 40239 h 50096"/>
                <a:gd name="connsiteX21" fmla="*/ 29730 w 49861"/>
                <a:gd name="connsiteY21" fmla="*/ 29167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61" h="50096">
                  <a:moveTo>
                    <a:pt x="533" y="36593"/>
                  </a:moveTo>
                  <a:cubicBezTo>
                    <a:pt x="533" y="23360"/>
                    <a:pt x="14265" y="19445"/>
                    <a:pt x="29730" y="17959"/>
                  </a:cubicBezTo>
                  <a:lnTo>
                    <a:pt x="29730" y="16204"/>
                  </a:lnTo>
                  <a:cubicBezTo>
                    <a:pt x="29730" y="12153"/>
                    <a:pt x="27331" y="9722"/>
                    <a:pt x="22131" y="9722"/>
                  </a:cubicBezTo>
                  <a:cubicBezTo>
                    <a:pt x="16132" y="9722"/>
                    <a:pt x="13065" y="12693"/>
                    <a:pt x="11866" y="17149"/>
                  </a:cubicBezTo>
                  <a:lnTo>
                    <a:pt x="0" y="14448"/>
                  </a:lnTo>
                  <a:cubicBezTo>
                    <a:pt x="667" y="7022"/>
                    <a:pt x="8533" y="0"/>
                    <a:pt x="22131" y="0"/>
                  </a:cubicBezTo>
                  <a:cubicBezTo>
                    <a:pt x="35196" y="0"/>
                    <a:pt x="42929" y="5806"/>
                    <a:pt x="42929" y="18364"/>
                  </a:cubicBezTo>
                  <a:lnTo>
                    <a:pt x="42929" y="35648"/>
                  </a:lnTo>
                  <a:cubicBezTo>
                    <a:pt x="42929" y="37944"/>
                    <a:pt x="43196" y="38484"/>
                    <a:pt x="45729" y="38484"/>
                  </a:cubicBezTo>
                  <a:lnTo>
                    <a:pt x="49862" y="38484"/>
                  </a:lnTo>
                  <a:lnTo>
                    <a:pt x="49862" y="48611"/>
                  </a:lnTo>
                  <a:lnTo>
                    <a:pt x="44396" y="48611"/>
                  </a:lnTo>
                  <a:cubicBezTo>
                    <a:pt x="36263" y="48611"/>
                    <a:pt x="34397" y="45776"/>
                    <a:pt x="34263" y="38754"/>
                  </a:cubicBezTo>
                  <a:lnTo>
                    <a:pt x="29864" y="38754"/>
                  </a:lnTo>
                  <a:cubicBezTo>
                    <a:pt x="27997" y="44830"/>
                    <a:pt x="23598" y="50097"/>
                    <a:pt x="15598" y="50097"/>
                  </a:cubicBezTo>
                  <a:cubicBezTo>
                    <a:pt x="7066" y="50097"/>
                    <a:pt x="667" y="44830"/>
                    <a:pt x="667" y="36458"/>
                  </a:cubicBezTo>
                  <a:moveTo>
                    <a:pt x="29864" y="29167"/>
                  </a:moveTo>
                  <a:lnTo>
                    <a:pt x="29864" y="26196"/>
                  </a:lnTo>
                  <a:cubicBezTo>
                    <a:pt x="21331" y="27276"/>
                    <a:pt x="13999" y="28897"/>
                    <a:pt x="13999" y="35108"/>
                  </a:cubicBezTo>
                  <a:cubicBezTo>
                    <a:pt x="13999" y="38214"/>
                    <a:pt x="15998" y="40239"/>
                    <a:pt x="19998" y="40239"/>
                  </a:cubicBezTo>
                  <a:cubicBezTo>
                    <a:pt x="25064" y="40239"/>
                    <a:pt x="29730" y="36864"/>
                    <a:pt x="29730" y="29167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9" name="Freeform 558">
              <a:extLst>
                <a:ext uri="{FF2B5EF4-FFF2-40B4-BE49-F238E27FC236}">
                  <a16:creationId xmlns:a16="http://schemas.microsoft.com/office/drawing/2014/main" id="{FA8B31B4-3E1D-9FC3-01F8-33FD79BA2A6C}"/>
                </a:ext>
              </a:extLst>
            </p:cNvPr>
            <p:cNvSpPr/>
            <p:nvPr userDrawn="1"/>
          </p:nvSpPr>
          <p:spPr>
            <a:xfrm>
              <a:off x="9354553" y="2663889"/>
              <a:ext cx="13998" cy="66165"/>
            </a:xfrm>
            <a:custGeom>
              <a:avLst/>
              <a:gdLst>
                <a:gd name="connsiteX0" fmla="*/ 0 w 13998"/>
                <a:gd name="connsiteY0" fmla="*/ 0 h 66165"/>
                <a:gd name="connsiteX1" fmla="*/ 13999 w 13998"/>
                <a:gd name="connsiteY1" fmla="*/ 0 h 66165"/>
                <a:gd name="connsiteX2" fmla="*/ 13999 w 13998"/>
                <a:gd name="connsiteY2" fmla="*/ 12693 h 66165"/>
                <a:gd name="connsiteX3" fmla="*/ 0 w 13998"/>
                <a:gd name="connsiteY3" fmla="*/ 12693 h 66165"/>
                <a:gd name="connsiteX4" fmla="*/ 0 w 13998"/>
                <a:gd name="connsiteY4" fmla="*/ 0 h 66165"/>
                <a:gd name="connsiteX5" fmla="*/ 533 w 13998"/>
                <a:gd name="connsiteY5" fmla="*/ 19039 h 66165"/>
                <a:gd name="connsiteX6" fmla="*/ 13732 w 13998"/>
                <a:gd name="connsiteY6" fmla="*/ 19039 h 66165"/>
                <a:gd name="connsiteX7" fmla="*/ 13732 w 13998"/>
                <a:gd name="connsiteY7" fmla="*/ 66165 h 66165"/>
                <a:gd name="connsiteX8" fmla="*/ 533 w 13998"/>
                <a:gd name="connsiteY8" fmla="*/ 66165 h 66165"/>
                <a:gd name="connsiteX9" fmla="*/ 533 w 13998"/>
                <a:gd name="connsiteY9" fmla="*/ 19039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98" h="66165">
                  <a:moveTo>
                    <a:pt x="0" y="0"/>
                  </a:moveTo>
                  <a:lnTo>
                    <a:pt x="13999" y="0"/>
                  </a:lnTo>
                  <a:lnTo>
                    <a:pt x="13999" y="12693"/>
                  </a:lnTo>
                  <a:lnTo>
                    <a:pt x="0" y="12693"/>
                  </a:lnTo>
                  <a:lnTo>
                    <a:pt x="0" y="0"/>
                  </a:lnTo>
                  <a:close/>
                  <a:moveTo>
                    <a:pt x="533" y="19039"/>
                  </a:moveTo>
                  <a:lnTo>
                    <a:pt x="13732" y="19039"/>
                  </a:lnTo>
                  <a:lnTo>
                    <a:pt x="13732" y="66165"/>
                  </a:lnTo>
                  <a:lnTo>
                    <a:pt x="533" y="66165"/>
                  </a:lnTo>
                  <a:lnTo>
                    <a:pt x="533" y="1903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0" name="Freeform 559">
              <a:extLst>
                <a:ext uri="{FF2B5EF4-FFF2-40B4-BE49-F238E27FC236}">
                  <a16:creationId xmlns:a16="http://schemas.microsoft.com/office/drawing/2014/main" id="{A1BFC950-6AEC-D948-A10A-55EB4F001A7F}"/>
                </a:ext>
              </a:extLst>
            </p:cNvPr>
            <p:cNvSpPr/>
            <p:nvPr userDrawn="1"/>
          </p:nvSpPr>
          <p:spPr>
            <a:xfrm>
              <a:off x="9380951" y="2681578"/>
              <a:ext cx="43195" cy="48746"/>
            </a:xfrm>
            <a:custGeom>
              <a:avLst/>
              <a:gdLst>
                <a:gd name="connsiteX0" fmla="*/ 0 w 43195"/>
                <a:gd name="connsiteY0" fmla="*/ 48611 h 48746"/>
                <a:gd name="connsiteX1" fmla="*/ 0 w 43195"/>
                <a:gd name="connsiteY1" fmla="*/ 1486 h 48746"/>
                <a:gd name="connsiteX2" fmla="*/ 11865 w 43195"/>
                <a:gd name="connsiteY2" fmla="*/ 1486 h 48746"/>
                <a:gd name="connsiteX3" fmla="*/ 7332 w 43195"/>
                <a:gd name="connsiteY3" fmla="*/ 12288 h 48746"/>
                <a:gd name="connsiteX4" fmla="*/ 13065 w 43195"/>
                <a:gd name="connsiteY4" fmla="*/ 12288 h 48746"/>
                <a:gd name="connsiteX5" fmla="*/ 27331 w 43195"/>
                <a:gd name="connsiteY5" fmla="*/ 0 h 48746"/>
                <a:gd name="connsiteX6" fmla="*/ 43196 w 43195"/>
                <a:gd name="connsiteY6" fmla="*/ 17419 h 48746"/>
                <a:gd name="connsiteX7" fmla="*/ 43196 w 43195"/>
                <a:gd name="connsiteY7" fmla="*/ 48611 h 48746"/>
                <a:gd name="connsiteX8" fmla="*/ 29997 w 43195"/>
                <a:gd name="connsiteY8" fmla="*/ 48611 h 48746"/>
                <a:gd name="connsiteX9" fmla="*/ 29997 w 43195"/>
                <a:gd name="connsiteY9" fmla="*/ 19985 h 48746"/>
                <a:gd name="connsiteX10" fmla="*/ 22531 w 43195"/>
                <a:gd name="connsiteY10" fmla="*/ 11073 h 48746"/>
                <a:gd name="connsiteX11" fmla="*/ 13199 w 43195"/>
                <a:gd name="connsiteY11" fmla="*/ 26331 h 48746"/>
                <a:gd name="connsiteX12" fmla="*/ 13199 w 43195"/>
                <a:gd name="connsiteY12" fmla="*/ 48746 h 48746"/>
                <a:gd name="connsiteX13" fmla="*/ 0 w 43195"/>
                <a:gd name="connsiteY13" fmla="*/ 48746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195" h="48746">
                  <a:moveTo>
                    <a:pt x="0" y="48611"/>
                  </a:moveTo>
                  <a:lnTo>
                    <a:pt x="0" y="1486"/>
                  </a:lnTo>
                  <a:lnTo>
                    <a:pt x="11865" y="1486"/>
                  </a:lnTo>
                  <a:cubicBezTo>
                    <a:pt x="11865" y="4591"/>
                    <a:pt x="9866" y="8642"/>
                    <a:pt x="7332" y="12288"/>
                  </a:cubicBezTo>
                  <a:lnTo>
                    <a:pt x="13065" y="12288"/>
                  </a:lnTo>
                  <a:cubicBezTo>
                    <a:pt x="15198" y="5536"/>
                    <a:pt x="19864" y="0"/>
                    <a:pt x="27331" y="0"/>
                  </a:cubicBezTo>
                  <a:cubicBezTo>
                    <a:pt x="37596" y="0"/>
                    <a:pt x="43196" y="6887"/>
                    <a:pt x="43196" y="17419"/>
                  </a:cubicBezTo>
                  <a:lnTo>
                    <a:pt x="43196" y="48611"/>
                  </a:lnTo>
                  <a:lnTo>
                    <a:pt x="29997" y="48611"/>
                  </a:lnTo>
                  <a:lnTo>
                    <a:pt x="29997" y="19985"/>
                  </a:lnTo>
                  <a:cubicBezTo>
                    <a:pt x="29997" y="13773"/>
                    <a:pt x="27064" y="11073"/>
                    <a:pt x="22531" y="11073"/>
                  </a:cubicBezTo>
                  <a:cubicBezTo>
                    <a:pt x="13332" y="11073"/>
                    <a:pt x="13199" y="21335"/>
                    <a:pt x="13199" y="26331"/>
                  </a:cubicBezTo>
                  <a:lnTo>
                    <a:pt x="13199" y="48746"/>
                  </a:lnTo>
                  <a:lnTo>
                    <a:pt x="0" y="48746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1" name="Freeform 560">
              <a:extLst>
                <a:ext uri="{FF2B5EF4-FFF2-40B4-BE49-F238E27FC236}">
                  <a16:creationId xmlns:a16="http://schemas.microsoft.com/office/drawing/2014/main" id="{F1F096EB-5CC3-980D-3BC4-53C3C04B6012}"/>
                </a:ext>
              </a:extLst>
            </p:cNvPr>
            <p:cNvSpPr/>
            <p:nvPr userDrawn="1"/>
          </p:nvSpPr>
          <p:spPr>
            <a:xfrm>
              <a:off x="9433479" y="2681713"/>
              <a:ext cx="46268" cy="50096"/>
            </a:xfrm>
            <a:custGeom>
              <a:avLst/>
              <a:gdLst>
                <a:gd name="connsiteX0" fmla="*/ 0 w 46268"/>
                <a:gd name="connsiteY0" fmla="*/ 24846 h 50096"/>
                <a:gd name="connsiteX1" fmla="*/ 23598 w 46268"/>
                <a:gd name="connsiteY1" fmla="*/ 0 h 50096"/>
                <a:gd name="connsiteX2" fmla="*/ 46129 w 46268"/>
                <a:gd name="connsiteY2" fmla="*/ 28221 h 50096"/>
                <a:gd name="connsiteX3" fmla="*/ 13199 w 46268"/>
                <a:gd name="connsiteY3" fmla="*/ 28221 h 50096"/>
                <a:gd name="connsiteX4" fmla="*/ 23598 w 46268"/>
                <a:gd name="connsiteY4" fmla="*/ 39969 h 50096"/>
                <a:gd name="connsiteX5" fmla="*/ 34396 w 46268"/>
                <a:gd name="connsiteY5" fmla="*/ 31732 h 50096"/>
                <a:gd name="connsiteX6" fmla="*/ 46262 w 46268"/>
                <a:gd name="connsiteY6" fmla="*/ 36323 h 50096"/>
                <a:gd name="connsiteX7" fmla="*/ 23598 w 46268"/>
                <a:gd name="connsiteY7" fmla="*/ 50097 h 50096"/>
                <a:gd name="connsiteX8" fmla="*/ 0 w 46268"/>
                <a:gd name="connsiteY8" fmla="*/ 24981 h 50096"/>
                <a:gd name="connsiteX9" fmla="*/ 33063 w 46268"/>
                <a:gd name="connsiteY9" fmla="*/ 18904 h 50096"/>
                <a:gd name="connsiteX10" fmla="*/ 23598 w 46268"/>
                <a:gd name="connsiteY10" fmla="*/ 9722 h 50096"/>
                <a:gd name="connsiteX11" fmla="*/ 13732 w 46268"/>
                <a:gd name="connsiteY11" fmla="*/ 18904 h 50096"/>
                <a:gd name="connsiteX12" fmla="*/ 33063 w 46268"/>
                <a:gd name="connsiteY12" fmla="*/ 18904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268" h="50096">
                  <a:moveTo>
                    <a:pt x="0" y="24846"/>
                  </a:moveTo>
                  <a:cubicBezTo>
                    <a:pt x="0" y="9992"/>
                    <a:pt x="9999" y="0"/>
                    <a:pt x="23598" y="0"/>
                  </a:cubicBezTo>
                  <a:cubicBezTo>
                    <a:pt x="39196" y="0"/>
                    <a:pt x="47462" y="12423"/>
                    <a:pt x="46129" y="28221"/>
                  </a:cubicBezTo>
                  <a:lnTo>
                    <a:pt x="13199" y="28221"/>
                  </a:lnTo>
                  <a:cubicBezTo>
                    <a:pt x="13599" y="36458"/>
                    <a:pt x="17998" y="39969"/>
                    <a:pt x="23598" y="39969"/>
                  </a:cubicBezTo>
                  <a:cubicBezTo>
                    <a:pt x="29597" y="39969"/>
                    <a:pt x="32397" y="36188"/>
                    <a:pt x="34396" y="31732"/>
                  </a:cubicBezTo>
                  <a:lnTo>
                    <a:pt x="46262" y="36323"/>
                  </a:lnTo>
                  <a:cubicBezTo>
                    <a:pt x="43596" y="42400"/>
                    <a:pt x="37729" y="50097"/>
                    <a:pt x="23598" y="50097"/>
                  </a:cubicBezTo>
                  <a:cubicBezTo>
                    <a:pt x="9199" y="50097"/>
                    <a:pt x="0" y="40374"/>
                    <a:pt x="0" y="24981"/>
                  </a:cubicBezTo>
                  <a:moveTo>
                    <a:pt x="33063" y="18904"/>
                  </a:moveTo>
                  <a:cubicBezTo>
                    <a:pt x="32530" y="13098"/>
                    <a:pt x="29197" y="9722"/>
                    <a:pt x="23598" y="9722"/>
                  </a:cubicBezTo>
                  <a:cubicBezTo>
                    <a:pt x="18265" y="9722"/>
                    <a:pt x="14665" y="12963"/>
                    <a:pt x="13732" y="18904"/>
                  </a:cubicBezTo>
                  <a:lnTo>
                    <a:pt x="33063" y="18904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2" name="Freeform 561">
              <a:extLst>
                <a:ext uri="{FF2B5EF4-FFF2-40B4-BE49-F238E27FC236}">
                  <a16:creationId xmlns:a16="http://schemas.microsoft.com/office/drawing/2014/main" id="{059903D2-38E3-1834-F53E-A1FE7090B1F0}"/>
                </a:ext>
              </a:extLst>
            </p:cNvPr>
            <p:cNvSpPr/>
            <p:nvPr userDrawn="1"/>
          </p:nvSpPr>
          <p:spPr>
            <a:xfrm>
              <a:off x="9489606" y="2681578"/>
              <a:ext cx="43195" cy="48746"/>
            </a:xfrm>
            <a:custGeom>
              <a:avLst/>
              <a:gdLst>
                <a:gd name="connsiteX0" fmla="*/ 0 w 43195"/>
                <a:gd name="connsiteY0" fmla="*/ 48611 h 48746"/>
                <a:gd name="connsiteX1" fmla="*/ 0 w 43195"/>
                <a:gd name="connsiteY1" fmla="*/ 1486 h 48746"/>
                <a:gd name="connsiteX2" fmla="*/ 11866 w 43195"/>
                <a:gd name="connsiteY2" fmla="*/ 1486 h 48746"/>
                <a:gd name="connsiteX3" fmla="*/ 7333 w 43195"/>
                <a:gd name="connsiteY3" fmla="*/ 12288 h 48746"/>
                <a:gd name="connsiteX4" fmla="*/ 13065 w 43195"/>
                <a:gd name="connsiteY4" fmla="*/ 12288 h 48746"/>
                <a:gd name="connsiteX5" fmla="*/ 27331 w 43195"/>
                <a:gd name="connsiteY5" fmla="*/ 0 h 48746"/>
                <a:gd name="connsiteX6" fmla="*/ 43196 w 43195"/>
                <a:gd name="connsiteY6" fmla="*/ 17419 h 48746"/>
                <a:gd name="connsiteX7" fmla="*/ 43196 w 43195"/>
                <a:gd name="connsiteY7" fmla="*/ 48611 h 48746"/>
                <a:gd name="connsiteX8" fmla="*/ 29997 w 43195"/>
                <a:gd name="connsiteY8" fmla="*/ 48611 h 48746"/>
                <a:gd name="connsiteX9" fmla="*/ 29997 w 43195"/>
                <a:gd name="connsiteY9" fmla="*/ 19985 h 48746"/>
                <a:gd name="connsiteX10" fmla="*/ 22531 w 43195"/>
                <a:gd name="connsiteY10" fmla="*/ 11073 h 48746"/>
                <a:gd name="connsiteX11" fmla="*/ 13199 w 43195"/>
                <a:gd name="connsiteY11" fmla="*/ 26331 h 48746"/>
                <a:gd name="connsiteX12" fmla="*/ 13199 w 43195"/>
                <a:gd name="connsiteY12" fmla="*/ 48746 h 48746"/>
                <a:gd name="connsiteX13" fmla="*/ 0 w 43195"/>
                <a:gd name="connsiteY13" fmla="*/ 48746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195" h="48746">
                  <a:moveTo>
                    <a:pt x="0" y="48611"/>
                  </a:moveTo>
                  <a:lnTo>
                    <a:pt x="0" y="1486"/>
                  </a:lnTo>
                  <a:lnTo>
                    <a:pt x="11866" y="1486"/>
                  </a:lnTo>
                  <a:cubicBezTo>
                    <a:pt x="11866" y="4591"/>
                    <a:pt x="9866" y="8642"/>
                    <a:pt x="7333" y="12288"/>
                  </a:cubicBezTo>
                  <a:lnTo>
                    <a:pt x="13065" y="12288"/>
                  </a:lnTo>
                  <a:cubicBezTo>
                    <a:pt x="15199" y="5536"/>
                    <a:pt x="19865" y="0"/>
                    <a:pt x="27331" y="0"/>
                  </a:cubicBezTo>
                  <a:cubicBezTo>
                    <a:pt x="37596" y="0"/>
                    <a:pt x="43196" y="6887"/>
                    <a:pt x="43196" y="17419"/>
                  </a:cubicBezTo>
                  <a:lnTo>
                    <a:pt x="43196" y="48611"/>
                  </a:lnTo>
                  <a:lnTo>
                    <a:pt x="29997" y="48611"/>
                  </a:lnTo>
                  <a:lnTo>
                    <a:pt x="29997" y="19985"/>
                  </a:lnTo>
                  <a:cubicBezTo>
                    <a:pt x="29997" y="13773"/>
                    <a:pt x="27064" y="11073"/>
                    <a:pt x="22531" y="11073"/>
                  </a:cubicBezTo>
                  <a:cubicBezTo>
                    <a:pt x="13332" y="11073"/>
                    <a:pt x="13199" y="21335"/>
                    <a:pt x="13199" y="26331"/>
                  </a:cubicBezTo>
                  <a:lnTo>
                    <a:pt x="13199" y="48746"/>
                  </a:lnTo>
                  <a:lnTo>
                    <a:pt x="0" y="48746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3" name="Freeform 562">
              <a:extLst>
                <a:ext uri="{FF2B5EF4-FFF2-40B4-BE49-F238E27FC236}">
                  <a16:creationId xmlns:a16="http://schemas.microsoft.com/office/drawing/2014/main" id="{3417E483-D6E2-B7B4-FB96-80A9B1C1D75B}"/>
                </a:ext>
              </a:extLst>
            </p:cNvPr>
            <p:cNvSpPr/>
            <p:nvPr userDrawn="1"/>
          </p:nvSpPr>
          <p:spPr>
            <a:xfrm>
              <a:off x="8512905" y="3156212"/>
              <a:ext cx="77058" cy="66030"/>
            </a:xfrm>
            <a:custGeom>
              <a:avLst/>
              <a:gdLst>
                <a:gd name="connsiteX0" fmla="*/ 0 w 77058"/>
                <a:gd name="connsiteY0" fmla="*/ 66030 h 66030"/>
                <a:gd name="connsiteX1" fmla="*/ 0 w 77058"/>
                <a:gd name="connsiteY1" fmla="*/ 0 h 66030"/>
                <a:gd name="connsiteX2" fmla="*/ 23198 w 77058"/>
                <a:gd name="connsiteY2" fmla="*/ 0 h 66030"/>
                <a:gd name="connsiteX3" fmla="*/ 33863 w 77058"/>
                <a:gd name="connsiteY3" fmla="*/ 32137 h 66030"/>
                <a:gd name="connsiteX4" fmla="*/ 36130 w 77058"/>
                <a:gd name="connsiteY4" fmla="*/ 53877 h 66030"/>
                <a:gd name="connsiteX5" fmla="*/ 41196 w 77058"/>
                <a:gd name="connsiteY5" fmla="*/ 53877 h 66030"/>
                <a:gd name="connsiteX6" fmla="*/ 43729 w 77058"/>
                <a:gd name="connsiteY6" fmla="*/ 32137 h 66030"/>
                <a:gd name="connsiteX7" fmla="*/ 54661 w 77058"/>
                <a:gd name="connsiteY7" fmla="*/ 0 h 66030"/>
                <a:gd name="connsiteX8" fmla="*/ 77059 w 77058"/>
                <a:gd name="connsiteY8" fmla="*/ 0 h 66030"/>
                <a:gd name="connsiteX9" fmla="*/ 77059 w 77058"/>
                <a:gd name="connsiteY9" fmla="*/ 66030 h 66030"/>
                <a:gd name="connsiteX10" fmla="*/ 62927 w 77058"/>
                <a:gd name="connsiteY10" fmla="*/ 66030 h 66030"/>
                <a:gd name="connsiteX11" fmla="*/ 62927 w 77058"/>
                <a:gd name="connsiteY11" fmla="*/ 39834 h 66030"/>
                <a:gd name="connsiteX12" fmla="*/ 69726 w 77058"/>
                <a:gd name="connsiteY12" fmla="*/ 9722 h 66030"/>
                <a:gd name="connsiteX13" fmla="*/ 64527 w 77058"/>
                <a:gd name="connsiteY13" fmla="*/ 7697 h 66030"/>
                <a:gd name="connsiteX14" fmla="*/ 44796 w 77058"/>
                <a:gd name="connsiteY14" fmla="*/ 66030 h 66030"/>
                <a:gd name="connsiteX15" fmla="*/ 32263 w 77058"/>
                <a:gd name="connsiteY15" fmla="*/ 66030 h 66030"/>
                <a:gd name="connsiteX16" fmla="*/ 12799 w 77058"/>
                <a:gd name="connsiteY16" fmla="*/ 7697 h 66030"/>
                <a:gd name="connsiteX17" fmla="*/ 7599 w 77058"/>
                <a:gd name="connsiteY17" fmla="*/ 9722 h 66030"/>
                <a:gd name="connsiteX18" fmla="*/ 14265 w 77058"/>
                <a:gd name="connsiteY18" fmla="*/ 39834 h 66030"/>
                <a:gd name="connsiteX19" fmla="*/ 14265 w 77058"/>
                <a:gd name="connsiteY19" fmla="*/ 66030 h 66030"/>
                <a:gd name="connsiteX20" fmla="*/ 134 w 77058"/>
                <a:gd name="connsiteY20" fmla="*/ 66030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7058" h="66030">
                  <a:moveTo>
                    <a:pt x="0" y="66030"/>
                  </a:moveTo>
                  <a:lnTo>
                    <a:pt x="0" y="0"/>
                  </a:lnTo>
                  <a:lnTo>
                    <a:pt x="23198" y="0"/>
                  </a:lnTo>
                  <a:lnTo>
                    <a:pt x="33863" y="32137"/>
                  </a:lnTo>
                  <a:cubicBezTo>
                    <a:pt x="35596" y="37268"/>
                    <a:pt x="36130" y="44830"/>
                    <a:pt x="36130" y="53877"/>
                  </a:cubicBezTo>
                  <a:lnTo>
                    <a:pt x="41196" y="53877"/>
                  </a:lnTo>
                  <a:cubicBezTo>
                    <a:pt x="41196" y="44965"/>
                    <a:pt x="41996" y="37403"/>
                    <a:pt x="43729" y="32137"/>
                  </a:cubicBezTo>
                  <a:lnTo>
                    <a:pt x="54661" y="0"/>
                  </a:lnTo>
                  <a:lnTo>
                    <a:pt x="77059" y="0"/>
                  </a:lnTo>
                  <a:lnTo>
                    <a:pt x="77059" y="66030"/>
                  </a:lnTo>
                  <a:lnTo>
                    <a:pt x="62927" y="66030"/>
                  </a:lnTo>
                  <a:lnTo>
                    <a:pt x="62927" y="39834"/>
                  </a:lnTo>
                  <a:cubicBezTo>
                    <a:pt x="62927" y="27951"/>
                    <a:pt x="66527" y="17419"/>
                    <a:pt x="69726" y="9722"/>
                  </a:cubicBezTo>
                  <a:lnTo>
                    <a:pt x="64527" y="7697"/>
                  </a:lnTo>
                  <a:lnTo>
                    <a:pt x="44796" y="66030"/>
                  </a:lnTo>
                  <a:lnTo>
                    <a:pt x="32263" y="66030"/>
                  </a:lnTo>
                  <a:lnTo>
                    <a:pt x="12799" y="7697"/>
                  </a:lnTo>
                  <a:lnTo>
                    <a:pt x="7599" y="9722"/>
                  </a:lnTo>
                  <a:cubicBezTo>
                    <a:pt x="10799" y="17419"/>
                    <a:pt x="14265" y="27951"/>
                    <a:pt x="14265" y="39834"/>
                  </a:cubicBezTo>
                  <a:lnTo>
                    <a:pt x="14265" y="66030"/>
                  </a:lnTo>
                  <a:lnTo>
                    <a:pt x="134" y="6603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4" name="Freeform 563">
              <a:extLst>
                <a:ext uri="{FF2B5EF4-FFF2-40B4-BE49-F238E27FC236}">
                  <a16:creationId xmlns:a16="http://schemas.microsoft.com/office/drawing/2014/main" id="{8058BB53-7E2A-340A-BB87-6ED54CEAD302}"/>
                </a:ext>
              </a:extLst>
            </p:cNvPr>
            <p:cNvSpPr/>
            <p:nvPr userDrawn="1"/>
          </p:nvSpPr>
          <p:spPr>
            <a:xfrm>
              <a:off x="8600363" y="3173631"/>
              <a:ext cx="49861" cy="50096"/>
            </a:xfrm>
            <a:custGeom>
              <a:avLst/>
              <a:gdLst>
                <a:gd name="connsiteX0" fmla="*/ 667 w 49861"/>
                <a:gd name="connsiteY0" fmla="*/ 36593 h 50096"/>
                <a:gd name="connsiteX1" fmla="*/ 29864 w 49861"/>
                <a:gd name="connsiteY1" fmla="*/ 17959 h 50096"/>
                <a:gd name="connsiteX2" fmla="*/ 29864 w 49861"/>
                <a:gd name="connsiteY2" fmla="*/ 16204 h 50096"/>
                <a:gd name="connsiteX3" fmla="*/ 22264 w 49861"/>
                <a:gd name="connsiteY3" fmla="*/ 9722 h 50096"/>
                <a:gd name="connsiteX4" fmla="*/ 11999 w 49861"/>
                <a:gd name="connsiteY4" fmla="*/ 17149 h 50096"/>
                <a:gd name="connsiteX5" fmla="*/ 0 w 49861"/>
                <a:gd name="connsiteY5" fmla="*/ 14448 h 50096"/>
                <a:gd name="connsiteX6" fmla="*/ 22131 w 49861"/>
                <a:gd name="connsiteY6" fmla="*/ 0 h 50096"/>
                <a:gd name="connsiteX7" fmla="*/ 42929 w 49861"/>
                <a:gd name="connsiteY7" fmla="*/ 18364 h 50096"/>
                <a:gd name="connsiteX8" fmla="*/ 42929 w 49861"/>
                <a:gd name="connsiteY8" fmla="*/ 35648 h 50096"/>
                <a:gd name="connsiteX9" fmla="*/ 45729 w 49861"/>
                <a:gd name="connsiteY9" fmla="*/ 38484 h 50096"/>
                <a:gd name="connsiteX10" fmla="*/ 49862 w 49861"/>
                <a:gd name="connsiteY10" fmla="*/ 38484 h 50096"/>
                <a:gd name="connsiteX11" fmla="*/ 49862 w 49861"/>
                <a:gd name="connsiteY11" fmla="*/ 48611 h 50096"/>
                <a:gd name="connsiteX12" fmla="*/ 44396 w 49861"/>
                <a:gd name="connsiteY12" fmla="*/ 48611 h 50096"/>
                <a:gd name="connsiteX13" fmla="*/ 34263 w 49861"/>
                <a:gd name="connsiteY13" fmla="*/ 38754 h 50096"/>
                <a:gd name="connsiteX14" fmla="*/ 29864 w 49861"/>
                <a:gd name="connsiteY14" fmla="*/ 38754 h 50096"/>
                <a:gd name="connsiteX15" fmla="*/ 15598 w 49861"/>
                <a:gd name="connsiteY15" fmla="*/ 50097 h 50096"/>
                <a:gd name="connsiteX16" fmla="*/ 667 w 49861"/>
                <a:gd name="connsiteY16" fmla="*/ 36458 h 50096"/>
                <a:gd name="connsiteX17" fmla="*/ 29864 w 49861"/>
                <a:gd name="connsiteY17" fmla="*/ 29167 h 50096"/>
                <a:gd name="connsiteX18" fmla="*/ 29864 w 49861"/>
                <a:gd name="connsiteY18" fmla="*/ 26196 h 50096"/>
                <a:gd name="connsiteX19" fmla="*/ 13999 w 49861"/>
                <a:gd name="connsiteY19" fmla="*/ 35108 h 50096"/>
                <a:gd name="connsiteX20" fmla="*/ 19998 w 49861"/>
                <a:gd name="connsiteY20" fmla="*/ 40239 h 50096"/>
                <a:gd name="connsiteX21" fmla="*/ 29731 w 49861"/>
                <a:gd name="connsiteY21" fmla="*/ 29167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61" h="50096">
                  <a:moveTo>
                    <a:pt x="667" y="36593"/>
                  </a:moveTo>
                  <a:cubicBezTo>
                    <a:pt x="667" y="23360"/>
                    <a:pt x="14399" y="19444"/>
                    <a:pt x="29864" y="17959"/>
                  </a:cubicBezTo>
                  <a:lnTo>
                    <a:pt x="29864" y="16204"/>
                  </a:lnTo>
                  <a:cubicBezTo>
                    <a:pt x="29864" y="12153"/>
                    <a:pt x="27464" y="9722"/>
                    <a:pt x="22264" y="9722"/>
                  </a:cubicBezTo>
                  <a:cubicBezTo>
                    <a:pt x="16265" y="9722"/>
                    <a:pt x="13199" y="12693"/>
                    <a:pt x="11999" y="17149"/>
                  </a:cubicBezTo>
                  <a:lnTo>
                    <a:pt x="0" y="14448"/>
                  </a:lnTo>
                  <a:cubicBezTo>
                    <a:pt x="800" y="7022"/>
                    <a:pt x="8533" y="0"/>
                    <a:pt x="22131" y="0"/>
                  </a:cubicBezTo>
                  <a:cubicBezTo>
                    <a:pt x="35196" y="0"/>
                    <a:pt x="42929" y="5806"/>
                    <a:pt x="42929" y="18364"/>
                  </a:cubicBezTo>
                  <a:lnTo>
                    <a:pt x="42929" y="35648"/>
                  </a:lnTo>
                  <a:cubicBezTo>
                    <a:pt x="42929" y="37944"/>
                    <a:pt x="43196" y="38484"/>
                    <a:pt x="45729" y="38484"/>
                  </a:cubicBezTo>
                  <a:lnTo>
                    <a:pt x="49862" y="38484"/>
                  </a:lnTo>
                  <a:lnTo>
                    <a:pt x="49862" y="48611"/>
                  </a:lnTo>
                  <a:lnTo>
                    <a:pt x="44396" y="48611"/>
                  </a:lnTo>
                  <a:cubicBezTo>
                    <a:pt x="36263" y="48611"/>
                    <a:pt x="34397" y="45775"/>
                    <a:pt x="34263" y="38754"/>
                  </a:cubicBezTo>
                  <a:lnTo>
                    <a:pt x="29864" y="38754"/>
                  </a:lnTo>
                  <a:cubicBezTo>
                    <a:pt x="27997" y="44830"/>
                    <a:pt x="23598" y="50097"/>
                    <a:pt x="15598" y="50097"/>
                  </a:cubicBezTo>
                  <a:cubicBezTo>
                    <a:pt x="7066" y="50097"/>
                    <a:pt x="667" y="44830"/>
                    <a:pt x="667" y="36458"/>
                  </a:cubicBezTo>
                  <a:moveTo>
                    <a:pt x="29864" y="29167"/>
                  </a:moveTo>
                  <a:lnTo>
                    <a:pt x="29864" y="26196"/>
                  </a:lnTo>
                  <a:cubicBezTo>
                    <a:pt x="21331" y="27276"/>
                    <a:pt x="13999" y="28896"/>
                    <a:pt x="13999" y="35108"/>
                  </a:cubicBezTo>
                  <a:cubicBezTo>
                    <a:pt x="13999" y="38214"/>
                    <a:pt x="15998" y="40239"/>
                    <a:pt x="19998" y="40239"/>
                  </a:cubicBezTo>
                  <a:cubicBezTo>
                    <a:pt x="25064" y="40239"/>
                    <a:pt x="29731" y="36863"/>
                    <a:pt x="29731" y="29167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5" name="Freeform 564">
              <a:extLst>
                <a:ext uri="{FF2B5EF4-FFF2-40B4-BE49-F238E27FC236}">
                  <a16:creationId xmlns:a16="http://schemas.microsoft.com/office/drawing/2014/main" id="{BA800146-0198-C3C2-4BAB-05E4635F0EF4}"/>
                </a:ext>
              </a:extLst>
            </p:cNvPr>
            <p:cNvSpPr/>
            <p:nvPr userDrawn="1"/>
          </p:nvSpPr>
          <p:spPr>
            <a:xfrm>
              <a:off x="8653025" y="3173631"/>
              <a:ext cx="43462" cy="49826"/>
            </a:xfrm>
            <a:custGeom>
              <a:avLst/>
              <a:gdLst>
                <a:gd name="connsiteX0" fmla="*/ 267 w 43462"/>
                <a:gd name="connsiteY0" fmla="*/ 36458 h 49826"/>
                <a:gd name="connsiteX1" fmla="*/ 12266 w 43462"/>
                <a:gd name="connsiteY1" fmla="*/ 32542 h 49826"/>
                <a:gd name="connsiteX2" fmla="*/ 22931 w 43462"/>
                <a:gd name="connsiteY2" fmla="*/ 40509 h 49826"/>
                <a:gd name="connsiteX3" fmla="*/ 29997 w 43462"/>
                <a:gd name="connsiteY3" fmla="*/ 35783 h 49826"/>
                <a:gd name="connsiteX4" fmla="*/ 24264 w 43462"/>
                <a:gd name="connsiteY4" fmla="*/ 30787 h 49826"/>
                <a:gd name="connsiteX5" fmla="*/ 17598 w 43462"/>
                <a:gd name="connsiteY5" fmla="*/ 29437 h 49826"/>
                <a:gd name="connsiteX6" fmla="*/ 2133 w 43462"/>
                <a:gd name="connsiteY6" fmla="*/ 14853 h 49826"/>
                <a:gd name="connsiteX7" fmla="*/ 22131 w 43462"/>
                <a:gd name="connsiteY7" fmla="*/ 0 h 49826"/>
                <a:gd name="connsiteX8" fmla="*/ 41729 w 43462"/>
                <a:gd name="connsiteY8" fmla="*/ 10802 h 49826"/>
                <a:gd name="connsiteX9" fmla="*/ 30797 w 43462"/>
                <a:gd name="connsiteY9" fmla="*/ 15799 h 49826"/>
                <a:gd name="connsiteX10" fmla="*/ 21331 w 43462"/>
                <a:gd name="connsiteY10" fmla="*/ 9182 h 49826"/>
                <a:gd name="connsiteX11" fmla="*/ 14665 w 43462"/>
                <a:gd name="connsiteY11" fmla="*/ 13773 h 49826"/>
                <a:gd name="connsiteX12" fmla="*/ 21065 w 43462"/>
                <a:gd name="connsiteY12" fmla="*/ 18364 h 49826"/>
                <a:gd name="connsiteX13" fmla="*/ 27464 w 43462"/>
                <a:gd name="connsiteY13" fmla="*/ 19580 h 49826"/>
                <a:gd name="connsiteX14" fmla="*/ 43462 w 43462"/>
                <a:gd name="connsiteY14" fmla="*/ 34298 h 49826"/>
                <a:gd name="connsiteX15" fmla="*/ 21864 w 43462"/>
                <a:gd name="connsiteY15" fmla="*/ 49826 h 49826"/>
                <a:gd name="connsiteX16" fmla="*/ 0 w 43462"/>
                <a:gd name="connsiteY16" fmla="*/ 36323 h 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62" h="49826">
                  <a:moveTo>
                    <a:pt x="267" y="36458"/>
                  </a:moveTo>
                  <a:lnTo>
                    <a:pt x="12266" y="32542"/>
                  </a:lnTo>
                  <a:cubicBezTo>
                    <a:pt x="12399" y="33623"/>
                    <a:pt x="13865" y="40509"/>
                    <a:pt x="22931" y="40509"/>
                  </a:cubicBezTo>
                  <a:cubicBezTo>
                    <a:pt x="27597" y="40509"/>
                    <a:pt x="29997" y="38484"/>
                    <a:pt x="29997" y="35783"/>
                  </a:cubicBezTo>
                  <a:cubicBezTo>
                    <a:pt x="29997" y="33623"/>
                    <a:pt x="28931" y="31732"/>
                    <a:pt x="24264" y="30787"/>
                  </a:cubicBezTo>
                  <a:lnTo>
                    <a:pt x="17598" y="29437"/>
                  </a:lnTo>
                  <a:cubicBezTo>
                    <a:pt x="7866" y="27411"/>
                    <a:pt x="2133" y="24170"/>
                    <a:pt x="2133" y="14853"/>
                  </a:cubicBezTo>
                  <a:cubicBezTo>
                    <a:pt x="2133" y="5941"/>
                    <a:pt x="9732" y="0"/>
                    <a:pt x="22131" y="0"/>
                  </a:cubicBezTo>
                  <a:cubicBezTo>
                    <a:pt x="33730" y="0"/>
                    <a:pt x="39729" y="6076"/>
                    <a:pt x="41729" y="10802"/>
                  </a:cubicBezTo>
                  <a:lnTo>
                    <a:pt x="30797" y="15799"/>
                  </a:lnTo>
                  <a:cubicBezTo>
                    <a:pt x="29464" y="11883"/>
                    <a:pt x="25997" y="9182"/>
                    <a:pt x="21331" y="9182"/>
                  </a:cubicBezTo>
                  <a:cubicBezTo>
                    <a:pt x="16932" y="9182"/>
                    <a:pt x="14665" y="11208"/>
                    <a:pt x="14665" y="13773"/>
                  </a:cubicBezTo>
                  <a:cubicBezTo>
                    <a:pt x="14665" y="16204"/>
                    <a:pt x="15998" y="17419"/>
                    <a:pt x="21065" y="18364"/>
                  </a:cubicBezTo>
                  <a:lnTo>
                    <a:pt x="27464" y="19580"/>
                  </a:lnTo>
                  <a:cubicBezTo>
                    <a:pt x="36263" y="21335"/>
                    <a:pt x="43462" y="25386"/>
                    <a:pt x="43462" y="34298"/>
                  </a:cubicBezTo>
                  <a:cubicBezTo>
                    <a:pt x="43462" y="43750"/>
                    <a:pt x="35463" y="49826"/>
                    <a:pt x="21864" y="49826"/>
                  </a:cubicBezTo>
                  <a:cubicBezTo>
                    <a:pt x="10932" y="49826"/>
                    <a:pt x="2000" y="44695"/>
                    <a:pt x="0" y="36323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6" name="Freeform 565">
              <a:extLst>
                <a:ext uri="{FF2B5EF4-FFF2-40B4-BE49-F238E27FC236}">
                  <a16:creationId xmlns:a16="http://schemas.microsoft.com/office/drawing/2014/main" id="{70732F6E-095F-2795-AE17-07659E9D3CB4}"/>
                </a:ext>
              </a:extLst>
            </p:cNvPr>
            <p:cNvSpPr/>
            <p:nvPr userDrawn="1"/>
          </p:nvSpPr>
          <p:spPr>
            <a:xfrm>
              <a:off x="8706086" y="3156212"/>
              <a:ext cx="51328" cy="66030"/>
            </a:xfrm>
            <a:custGeom>
              <a:avLst/>
              <a:gdLst>
                <a:gd name="connsiteX0" fmla="*/ 34530 w 51328"/>
                <a:gd name="connsiteY0" fmla="*/ 66030 h 66030"/>
                <a:gd name="connsiteX1" fmla="*/ 19998 w 51328"/>
                <a:gd name="connsiteY1" fmla="*/ 46451 h 66030"/>
                <a:gd name="connsiteX2" fmla="*/ 13199 w 51328"/>
                <a:gd name="connsiteY2" fmla="*/ 53067 h 66030"/>
                <a:gd name="connsiteX3" fmla="*/ 13199 w 51328"/>
                <a:gd name="connsiteY3" fmla="*/ 66030 h 66030"/>
                <a:gd name="connsiteX4" fmla="*/ 0 w 51328"/>
                <a:gd name="connsiteY4" fmla="*/ 66030 h 66030"/>
                <a:gd name="connsiteX5" fmla="*/ 0 w 51328"/>
                <a:gd name="connsiteY5" fmla="*/ 0 h 66030"/>
                <a:gd name="connsiteX6" fmla="*/ 13199 w 51328"/>
                <a:gd name="connsiteY6" fmla="*/ 0 h 66030"/>
                <a:gd name="connsiteX7" fmla="*/ 13199 w 51328"/>
                <a:gd name="connsiteY7" fmla="*/ 20795 h 66030"/>
                <a:gd name="connsiteX8" fmla="*/ 6533 w 51328"/>
                <a:gd name="connsiteY8" fmla="*/ 37268 h 66030"/>
                <a:gd name="connsiteX9" fmla="*/ 10132 w 51328"/>
                <a:gd name="connsiteY9" fmla="*/ 41184 h 66030"/>
                <a:gd name="connsiteX10" fmla="*/ 31997 w 51328"/>
                <a:gd name="connsiteY10" fmla="*/ 18904 h 66030"/>
                <a:gd name="connsiteX11" fmla="*/ 48128 w 51328"/>
                <a:gd name="connsiteY11" fmla="*/ 18904 h 66030"/>
                <a:gd name="connsiteX12" fmla="*/ 29197 w 51328"/>
                <a:gd name="connsiteY12" fmla="*/ 37539 h 66030"/>
                <a:gd name="connsiteX13" fmla="*/ 51328 w 51328"/>
                <a:gd name="connsiteY13" fmla="*/ 66030 h 66030"/>
                <a:gd name="connsiteX14" fmla="*/ 34663 w 51328"/>
                <a:gd name="connsiteY14" fmla="*/ 66030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328" h="66030">
                  <a:moveTo>
                    <a:pt x="34530" y="66030"/>
                  </a:moveTo>
                  <a:lnTo>
                    <a:pt x="19998" y="46451"/>
                  </a:lnTo>
                  <a:lnTo>
                    <a:pt x="13199" y="53067"/>
                  </a:lnTo>
                  <a:lnTo>
                    <a:pt x="13199" y="66030"/>
                  </a:lnTo>
                  <a:lnTo>
                    <a:pt x="0" y="66030"/>
                  </a:lnTo>
                  <a:lnTo>
                    <a:pt x="0" y="0"/>
                  </a:lnTo>
                  <a:lnTo>
                    <a:pt x="13199" y="0"/>
                  </a:lnTo>
                  <a:lnTo>
                    <a:pt x="13199" y="20795"/>
                  </a:lnTo>
                  <a:cubicBezTo>
                    <a:pt x="13199" y="30247"/>
                    <a:pt x="10666" y="33758"/>
                    <a:pt x="6533" y="37268"/>
                  </a:cubicBezTo>
                  <a:lnTo>
                    <a:pt x="10132" y="41184"/>
                  </a:lnTo>
                  <a:lnTo>
                    <a:pt x="31997" y="18904"/>
                  </a:lnTo>
                  <a:lnTo>
                    <a:pt x="48128" y="18904"/>
                  </a:lnTo>
                  <a:lnTo>
                    <a:pt x="29197" y="37539"/>
                  </a:lnTo>
                  <a:lnTo>
                    <a:pt x="51328" y="66030"/>
                  </a:lnTo>
                  <a:lnTo>
                    <a:pt x="34663" y="6603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7" name="Freeform 566">
              <a:extLst>
                <a:ext uri="{FF2B5EF4-FFF2-40B4-BE49-F238E27FC236}">
                  <a16:creationId xmlns:a16="http://schemas.microsoft.com/office/drawing/2014/main" id="{398FC40A-AD38-1C4A-BB94-862FC2CAE4F4}"/>
                </a:ext>
              </a:extLst>
            </p:cNvPr>
            <p:cNvSpPr/>
            <p:nvPr userDrawn="1"/>
          </p:nvSpPr>
          <p:spPr>
            <a:xfrm>
              <a:off x="8762080" y="3175116"/>
              <a:ext cx="42662" cy="48746"/>
            </a:xfrm>
            <a:custGeom>
              <a:avLst/>
              <a:gdLst>
                <a:gd name="connsiteX0" fmla="*/ 0 w 42662"/>
                <a:gd name="connsiteY0" fmla="*/ 31732 h 48746"/>
                <a:gd name="connsiteX1" fmla="*/ 0 w 42662"/>
                <a:gd name="connsiteY1" fmla="*/ 0 h 48746"/>
                <a:gd name="connsiteX2" fmla="*/ 13199 w 42662"/>
                <a:gd name="connsiteY2" fmla="*/ 0 h 48746"/>
                <a:gd name="connsiteX3" fmla="*/ 13199 w 42662"/>
                <a:gd name="connsiteY3" fmla="*/ 28627 h 48746"/>
                <a:gd name="connsiteX4" fmla="*/ 20131 w 42662"/>
                <a:gd name="connsiteY4" fmla="*/ 37539 h 48746"/>
                <a:gd name="connsiteX5" fmla="*/ 29464 w 42662"/>
                <a:gd name="connsiteY5" fmla="*/ 23225 h 48746"/>
                <a:gd name="connsiteX6" fmla="*/ 29464 w 42662"/>
                <a:gd name="connsiteY6" fmla="*/ 0 h 48746"/>
                <a:gd name="connsiteX7" fmla="*/ 42662 w 42662"/>
                <a:gd name="connsiteY7" fmla="*/ 0 h 48746"/>
                <a:gd name="connsiteX8" fmla="*/ 42662 w 42662"/>
                <a:gd name="connsiteY8" fmla="*/ 47126 h 48746"/>
                <a:gd name="connsiteX9" fmla="*/ 30397 w 42662"/>
                <a:gd name="connsiteY9" fmla="*/ 47126 h 48746"/>
                <a:gd name="connsiteX10" fmla="*/ 34930 w 42662"/>
                <a:gd name="connsiteY10" fmla="*/ 36323 h 48746"/>
                <a:gd name="connsiteX11" fmla="*/ 29197 w 42662"/>
                <a:gd name="connsiteY11" fmla="*/ 36323 h 48746"/>
                <a:gd name="connsiteX12" fmla="*/ 14532 w 42662"/>
                <a:gd name="connsiteY12" fmla="*/ 48746 h 48746"/>
                <a:gd name="connsiteX13" fmla="*/ 0 w 42662"/>
                <a:gd name="connsiteY13" fmla="*/ 31867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62" h="48746">
                  <a:moveTo>
                    <a:pt x="0" y="31732"/>
                  </a:moveTo>
                  <a:lnTo>
                    <a:pt x="0" y="0"/>
                  </a:lnTo>
                  <a:lnTo>
                    <a:pt x="13199" y="0"/>
                  </a:lnTo>
                  <a:lnTo>
                    <a:pt x="13199" y="28627"/>
                  </a:lnTo>
                  <a:cubicBezTo>
                    <a:pt x="13199" y="34973"/>
                    <a:pt x="15865" y="37539"/>
                    <a:pt x="20131" y="37539"/>
                  </a:cubicBezTo>
                  <a:cubicBezTo>
                    <a:pt x="26931" y="37539"/>
                    <a:pt x="29464" y="31057"/>
                    <a:pt x="29464" y="23225"/>
                  </a:cubicBezTo>
                  <a:lnTo>
                    <a:pt x="29464" y="0"/>
                  </a:lnTo>
                  <a:lnTo>
                    <a:pt x="42662" y="0"/>
                  </a:lnTo>
                  <a:lnTo>
                    <a:pt x="42662" y="47126"/>
                  </a:lnTo>
                  <a:lnTo>
                    <a:pt x="30397" y="47126"/>
                  </a:lnTo>
                  <a:cubicBezTo>
                    <a:pt x="30397" y="43885"/>
                    <a:pt x="32397" y="39969"/>
                    <a:pt x="34930" y="36323"/>
                  </a:cubicBezTo>
                  <a:lnTo>
                    <a:pt x="29197" y="36323"/>
                  </a:lnTo>
                  <a:cubicBezTo>
                    <a:pt x="26931" y="43075"/>
                    <a:pt x="22264" y="48746"/>
                    <a:pt x="14532" y="48746"/>
                  </a:cubicBezTo>
                  <a:cubicBezTo>
                    <a:pt x="5733" y="48746"/>
                    <a:pt x="0" y="42130"/>
                    <a:pt x="0" y="31867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8" name="Freeform 567">
              <a:extLst>
                <a:ext uri="{FF2B5EF4-FFF2-40B4-BE49-F238E27FC236}">
                  <a16:creationId xmlns:a16="http://schemas.microsoft.com/office/drawing/2014/main" id="{98DB3421-0FA7-B95F-98E4-A1728169C977}"/>
                </a:ext>
              </a:extLst>
            </p:cNvPr>
            <p:cNvSpPr/>
            <p:nvPr userDrawn="1"/>
          </p:nvSpPr>
          <p:spPr>
            <a:xfrm>
              <a:off x="9580131" y="3319329"/>
              <a:ext cx="42662" cy="48746"/>
            </a:xfrm>
            <a:custGeom>
              <a:avLst/>
              <a:gdLst>
                <a:gd name="connsiteX0" fmla="*/ 0 w 42662"/>
                <a:gd name="connsiteY0" fmla="*/ 31732 h 48746"/>
                <a:gd name="connsiteX1" fmla="*/ 0 w 42662"/>
                <a:gd name="connsiteY1" fmla="*/ 0 h 48746"/>
                <a:gd name="connsiteX2" fmla="*/ 13199 w 42662"/>
                <a:gd name="connsiteY2" fmla="*/ 0 h 48746"/>
                <a:gd name="connsiteX3" fmla="*/ 13199 w 42662"/>
                <a:gd name="connsiteY3" fmla="*/ 28627 h 48746"/>
                <a:gd name="connsiteX4" fmla="*/ 20131 w 42662"/>
                <a:gd name="connsiteY4" fmla="*/ 37539 h 48746"/>
                <a:gd name="connsiteX5" fmla="*/ 29464 w 42662"/>
                <a:gd name="connsiteY5" fmla="*/ 23225 h 48746"/>
                <a:gd name="connsiteX6" fmla="*/ 29464 w 42662"/>
                <a:gd name="connsiteY6" fmla="*/ 0 h 48746"/>
                <a:gd name="connsiteX7" fmla="*/ 42662 w 42662"/>
                <a:gd name="connsiteY7" fmla="*/ 0 h 48746"/>
                <a:gd name="connsiteX8" fmla="*/ 42662 w 42662"/>
                <a:gd name="connsiteY8" fmla="*/ 47126 h 48746"/>
                <a:gd name="connsiteX9" fmla="*/ 30397 w 42662"/>
                <a:gd name="connsiteY9" fmla="*/ 47126 h 48746"/>
                <a:gd name="connsiteX10" fmla="*/ 34930 w 42662"/>
                <a:gd name="connsiteY10" fmla="*/ 36323 h 48746"/>
                <a:gd name="connsiteX11" fmla="*/ 29197 w 42662"/>
                <a:gd name="connsiteY11" fmla="*/ 36323 h 48746"/>
                <a:gd name="connsiteX12" fmla="*/ 14532 w 42662"/>
                <a:gd name="connsiteY12" fmla="*/ 48746 h 48746"/>
                <a:gd name="connsiteX13" fmla="*/ 0 w 42662"/>
                <a:gd name="connsiteY13" fmla="*/ 31867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62" h="48746">
                  <a:moveTo>
                    <a:pt x="0" y="31732"/>
                  </a:moveTo>
                  <a:lnTo>
                    <a:pt x="0" y="0"/>
                  </a:lnTo>
                  <a:lnTo>
                    <a:pt x="13199" y="0"/>
                  </a:lnTo>
                  <a:lnTo>
                    <a:pt x="13199" y="28627"/>
                  </a:lnTo>
                  <a:cubicBezTo>
                    <a:pt x="13199" y="34973"/>
                    <a:pt x="15865" y="37539"/>
                    <a:pt x="20131" y="37539"/>
                  </a:cubicBezTo>
                  <a:cubicBezTo>
                    <a:pt x="26931" y="37539"/>
                    <a:pt x="29464" y="31057"/>
                    <a:pt x="29464" y="23225"/>
                  </a:cubicBezTo>
                  <a:lnTo>
                    <a:pt x="29464" y="0"/>
                  </a:lnTo>
                  <a:lnTo>
                    <a:pt x="42662" y="0"/>
                  </a:lnTo>
                  <a:lnTo>
                    <a:pt x="42662" y="47126"/>
                  </a:lnTo>
                  <a:lnTo>
                    <a:pt x="30397" y="47126"/>
                  </a:lnTo>
                  <a:cubicBezTo>
                    <a:pt x="30397" y="43885"/>
                    <a:pt x="32397" y="39969"/>
                    <a:pt x="34930" y="36323"/>
                  </a:cubicBezTo>
                  <a:lnTo>
                    <a:pt x="29197" y="36323"/>
                  </a:lnTo>
                  <a:cubicBezTo>
                    <a:pt x="26931" y="43075"/>
                    <a:pt x="22264" y="48746"/>
                    <a:pt x="14532" y="48746"/>
                  </a:cubicBezTo>
                  <a:cubicBezTo>
                    <a:pt x="5733" y="48746"/>
                    <a:pt x="0" y="42129"/>
                    <a:pt x="0" y="31867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9" name="Freeform 568">
              <a:extLst>
                <a:ext uri="{FF2B5EF4-FFF2-40B4-BE49-F238E27FC236}">
                  <a16:creationId xmlns:a16="http://schemas.microsoft.com/office/drawing/2014/main" id="{09EBA38B-F74C-CF04-4C7B-6E5833B37F9F}"/>
                </a:ext>
              </a:extLst>
            </p:cNvPr>
            <p:cNvSpPr/>
            <p:nvPr userDrawn="1"/>
          </p:nvSpPr>
          <p:spPr>
            <a:xfrm>
              <a:off x="9631459" y="3317844"/>
              <a:ext cx="43462" cy="49826"/>
            </a:xfrm>
            <a:custGeom>
              <a:avLst/>
              <a:gdLst>
                <a:gd name="connsiteX0" fmla="*/ 266 w 43462"/>
                <a:gd name="connsiteY0" fmla="*/ 36458 h 49826"/>
                <a:gd name="connsiteX1" fmla="*/ 12265 w 43462"/>
                <a:gd name="connsiteY1" fmla="*/ 32543 h 49826"/>
                <a:gd name="connsiteX2" fmla="*/ 22931 w 43462"/>
                <a:gd name="connsiteY2" fmla="*/ 40509 h 49826"/>
                <a:gd name="connsiteX3" fmla="*/ 29997 w 43462"/>
                <a:gd name="connsiteY3" fmla="*/ 35783 h 49826"/>
                <a:gd name="connsiteX4" fmla="*/ 24264 w 43462"/>
                <a:gd name="connsiteY4" fmla="*/ 30787 h 49826"/>
                <a:gd name="connsiteX5" fmla="*/ 17598 w 43462"/>
                <a:gd name="connsiteY5" fmla="*/ 29437 h 49826"/>
                <a:gd name="connsiteX6" fmla="*/ 2133 w 43462"/>
                <a:gd name="connsiteY6" fmla="*/ 14853 h 49826"/>
                <a:gd name="connsiteX7" fmla="*/ 22131 w 43462"/>
                <a:gd name="connsiteY7" fmla="*/ 0 h 49826"/>
                <a:gd name="connsiteX8" fmla="*/ 41729 w 43462"/>
                <a:gd name="connsiteY8" fmla="*/ 10802 h 49826"/>
                <a:gd name="connsiteX9" fmla="*/ 30797 w 43462"/>
                <a:gd name="connsiteY9" fmla="*/ 15799 h 49826"/>
                <a:gd name="connsiteX10" fmla="*/ 21331 w 43462"/>
                <a:gd name="connsiteY10" fmla="*/ 9182 h 49826"/>
                <a:gd name="connsiteX11" fmla="*/ 14665 w 43462"/>
                <a:gd name="connsiteY11" fmla="*/ 13773 h 49826"/>
                <a:gd name="connsiteX12" fmla="*/ 21064 w 43462"/>
                <a:gd name="connsiteY12" fmla="*/ 18364 h 49826"/>
                <a:gd name="connsiteX13" fmla="*/ 27464 w 43462"/>
                <a:gd name="connsiteY13" fmla="*/ 19580 h 49826"/>
                <a:gd name="connsiteX14" fmla="*/ 43462 w 43462"/>
                <a:gd name="connsiteY14" fmla="*/ 34298 h 49826"/>
                <a:gd name="connsiteX15" fmla="*/ 21864 w 43462"/>
                <a:gd name="connsiteY15" fmla="*/ 49827 h 49826"/>
                <a:gd name="connsiteX16" fmla="*/ 0 w 43462"/>
                <a:gd name="connsiteY16" fmla="*/ 36323 h 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62" h="49826">
                  <a:moveTo>
                    <a:pt x="266" y="36458"/>
                  </a:moveTo>
                  <a:lnTo>
                    <a:pt x="12265" y="32543"/>
                  </a:lnTo>
                  <a:cubicBezTo>
                    <a:pt x="12399" y="33623"/>
                    <a:pt x="13865" y="40509"/>
                    <a:pt x="22931" y="40509"/>
                  </a:cubicBezTo>
                  <a:cubicBezTo>
                    <a:pt x="27597" y="40509"/>
                    <a:pt x="29997" y="38484"/>
                    <a:pt x="29997" y="35783"/>
                  </a:cubicBezTo>
                  <a:cubicBezTo>
                    <a:pt x="29997" y="33623"/>
                    <a:pt x="28930" y="31732"/>
                    <a:pt x="24264" y="30787"/>
                  </a:cubicBezTo>
                  <a:lnTo>
                    <a:pt x="17598" y="29437"/>
                  </a:lnTo>
                  <a:cubicBezTo>
                    <a:pt x="7866" y="27411"/>
                    <a:pt x="2133" y="24171"/>
                    <a:pt x="2133" y="14853"/>
                  </a:cubicBezTo>
                  <a:cubicBezTo>
                    <a:pt x="2133" y="5941"/>
                    <a:pt x="9732" y="0"/>
                    <a:pt x="22131" y="0"/>
                  </a:cubicBezTo>
                  <a:cubicBezTo>
                    <a:pt x="33730" y="0"/>
                    <a:pt x="39729" y="6076"/>
                    <a:pt x="41729" y="10802"/>
                  </a:cubicBezTo>
                  <a:lnTo>
                    <a:pt x="30797" y="15799"/>
                  </a:lnTo>
                  <a:cubicBezTo>
                    <a:pt x="29464" y="11883"/>
                    <a:pt x="25997" y="9182"/>
                    <a:pt x="21331" y="9182"/>
                  </a:cubicBezTo>
                  <a:cubicBezTo>
                    <a:pt x="16931" y="9182"/>
                    <a:pt x="14665" y="11208"/>
                    <a:pt x="14665" y="13773"/>
                  </a:cubicBezTo>
                  <a:cubicBezTo>
                    <a:pt x="14665" y="16204"/>
                    <a:pt x="15998" y="17419"/>
                    <a:pt x="21064" y="18364"/>
                  </a:cubicBezTo>
                  <a:lnTo>
                    <a:pt x="27464" y="19580"/>
                  </a:lnTo>
                  <a:cubicBezTo>
                    <a:pt x="36263" y="21335"/>
                    <a:pt x="43462" y="25386"/>
                    <a:pt x="43462" y="34298"/>
                  </a:cubicBezTo>
                  <a:cubicBezTo>
                    <a:pt x="43462" y="43750"/>
                    <a:pt x="35463" y="49827"/>
                    <a:pt x="21864" y="49827"/>
                  </a:cubicBezTo>
                  <a:cubicBezTo>
                    <a:pt x="10932" y="49827"/>
                    <a:pt x="2000" y="44695"/>
                    <a:pt x="0" y="36323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0" name="Freeform 569">
              <a:extLst>
                <a:ext uri="{FF2B5EF4-FFF2-40B4-BE49-F238E27FC236}">
                  <a16:creationId xmlns:a16="http://schemas.microsoft.com/office/drawing/2014/main" id="{C5D42F15-E23F-D411-1D12-93F199B94901}"/>
                </a:ext>
              </a:extLst>
            </p:cNvPr>
            <p:cNvSpPr/>
            <p:nvPr userDrawn="1"/>
          </p:nvSpPr>
          <p:spPr>
            <a:xfrm>
              <a:off x="9684654" y="3300425"/>
              <a:ext cx="51327" cy="66030"/>
            </a:xfrm>
            <a:custGeom>
              <a:avLst/>
              <a:gdLst>
                <a:gd name="connsiteX0" fmla="*/ 34530 w 51327"/>
                <a:gd name="connsiteY0" fmla="*/ 66030 h 66030"/>
                <a:gd name="connsiteX1" fmla="*/ 19998 w 51327"/>
                <a:gd name="connsiteY1" fmla="*/ 46451 h 66030"/>
                <a:gd name="connsiteX2" fmla="*/ 13199 w 51327"/>
                <a:gd name="connsiteY2" fmla="*/ 53067 h 66030"/>
                <a:gd name="connsiteX3" fmla="*/ 13199 w 51327"/>
                <a:gd name="connsiteY3" fmla="*/ 66030 h 66030"/>
                <a:gd name="connsiteX4" fmla="*/ 0 w 51327"/>
                <a:gd name="connsiteY4" fmla="*/ 66030 h 66030"/>
                <a:gd name="connsiteX5" fmla="*/ 0 w 51327"/>
                <a:gd name="connsiteY5" fmla="*/ 0 h 66030"/>
                <a:gd name="connsiteX6" fmla="*/ 13199 w 51327"/>
                <a:gd name="connsiteY6" fmla="*/ 0 h 66030"/>
                <a:gd name="connsiteX7" fmla="*/ 13199 w 51327"/>
                <a:gd name="connsiteY7" fmla="*/ 20795 h 66030"/>
                <a:gd name="connsiteX8" fmla="*/ 6533 w 51327"/>
                <a:gd name="connsiteY8" fmla="*/ 37269 h 66030"/>
                <a:gd name="connsiteX9" fmla="*/ 10132 w 51327"/>
                <a:gd name="connsiteY9" fmla="*/ 41184 h 66030"/>
                <a:gd name="connsiteX10" fmla="*/ 31997 w 51327"/>
                <a:gd name="connsiteY10" fmla="*/ 18905 h 66030"/>
                <a:gd name="connsiteX11" fmla="*/ 48128 w 51327"/>
                <a:gd name="connsiteY11" fmla="*/ 18905 h 66030"/>
                <a:gd name="connsiteX12" fmla="*/ 29197 w 51327"/>
                <a:gd name="connsiteY12" fmla="*/ 37539 h 66030"/>
                <a:gd name="connsiteX13" fmla="*/ 51328 w 51327"/>
                <a:gd name="connsiteY13" fmla="*/ 66030 h 66030"/>
                <a:gd name="connsiteX14" fmla="*/ 34663 w 51327"/>
                <a:gd name="connsiteY14" fmla="*/ 66030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1327" h="66030">
                  <a:moveTo>
                    <a:pt x="34530" y="66030"/>
                  </a:moveTo>
                  <a:lnTo>
                    <a:pt x="19998" y="46451"/>
                  </a:lnTo>
                  <a:lnTo>
                    <a:pt x="13199" y="53067"/>
                  </a:lnTo>
                  <a:lnTo>
                    <a:pt x="13199" y="66030"/>
                  </a:lnTo>
                  <a:lnTo>
                    <a:pt x="0" y="66030"/>
                  </a:lnTo>
                  <a:lnTo>
                    <a:pt x="0" y="0"/>
                  </a:lnTo>
                  <a:lnTo>
                    <a:pt x="13199" y="0"/>
                  </a:lnTo>
                  <a:lnTo>
                    <a:pt x="13199" y="20795"/>
                  </a:lnTo>
                  <a:cubicBezTo>
                    <a:pt x="13199" y="30247"/>
                    <a:pt x="10666" y="33758"/>
                    <a:pt x="6533" y="37269"/>
                  </a:cubicBezTo>
                  <a:lnTo>
                    <a:pt x="10132" y="41184"/>
                  </a:lnTo>
                  <a:lnTo>
                    <a:pt x="31997" y="18905"/>
                  </a:lnTo>
                  <a:lnTo>
                    <a:pt x="48128" y="18905"/>
                  </a:lnTo>
                  <a:lnTo>
                    <a:pt x="29197" y="37539"/>
                  </a:lnTo>
                  <a:lnTo>
                    <a:pt x="51328" y="66030"/>
                  </a:lnTo>
                  <a:lnTo>
                    <a:pt x="34663" y="6603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1" name="Freeform 570">
              <a:extLst>
                <a:ext uri="{FF2B5EF4-FFF2-40B4-BE49-F238E27FC236}">
                  <a16:creationId xmlns:a16="http://schemas.microsoft.com/office/drawing/2014/main" id="{9A1D5107-4008-433E-A266-B296B561F997}"/>
                </a:ext>
              </a:extLst>
            </p:cNvPr>
            <p:cNvSpPr/>
            <p:nvPr userDrawn="1"/>
          </p:nvSpPr>
          <p:spPr>
            <a:xfrm>
              <a:off x="9256164" y="3689314"/>
              <a:ext cx="49861" cy="50096"/>
            </a:xfrm>
            <a:custGeom>
              <a:avLst/>
              <a:gdLst>
                <a:gd name="connsiteX0" fmla="*/ 666 w 49861"/>
                <a:gd name="connsiteY0" fmla="*/ 36593 h 50096"/>
                <a:gd name="connsiteX1" fmla="*/ 29864 w 49861"/>
                <a:gd name="connsiteY1" fmla="*/ 17959 h 50096"/>
                <a:gd name="connsiteX2" fmla="*/ 29864 w 49861"/>
                <a:gd name="connsiteY2" fmla="*/ 16204 h 50096"/>
                <a:gd name="connsiteX3" fmla="*/ 22264 w 49861"/>
                <a:gd name="connsiteY3" fmla="*/ 9722 h 50096"/>
                <a:gd name="connsiteX4" fmla="*/ 11999 w 49861"/>
                <a:gd name="connsiteY4" fmla="*/ 17149 h 50096"/>
                <a:gd name="connsiteX5" fmla="*/ 0 w 49861"/>
                <a:gd name="connsiteY5" fmla="*/ 14448 h 50096"/>
                <a:gd name="connsiteX6" fmla="*/ 22131 w 49861"/>
                <a:gd name="connsiteY6" fmla="*/ 0 h 50096"/>
                <a:gd name="connsiteX7" fmla="*/ 42929 w 49861"/>
                <a:gd name="connsiteY7" fmla="*/ 18364 h 50096"/>
                <a:gd name="connsiteX8" fmla="*/ 42929 w 49861"/>
                <a:gd name="connsiteY8" fmla="*/ 35648 h 50096"/>
                <a:gd name="connsiteX9" fmla="*/ 45729 w 49861"/>
                <a:gd name="connsiteY9" fmla="*/ 38484 h 50096"/>
                <a:gd name="connsiteX10" fmla="*/ 49862 w 49861"/>
                <a:gd name="connsiteY10" fmla="*/ 38484 h 50096"/>
                <a:gd name="connsiteX11" fmla="*/ 49862 w 49861"/>
                <a:gd name="connsiteY11" fmla="*/ 48611 h 50096"/>
                <a:gd name="connsiteX12" fmla="*/ 44396 w 49861"/>
                <a:gd name="connsiteY12" fmla="*/ 48611 h 50096"/>
                <a:gd name="connsiteX13" fmla="*/ 34263 w 49861"/>
                <a:gd name="connsiteY13" fmla="*/ 38754 h 50096"/>
                <a:gd name="connsiteX14" fmla="*/ 29864 w 49861"/>
                <a:gd name="connsiteY14" fmla="*/ 38754 h 50096"/>
                <a:gd name="connsiteX15" fmla="*/ 15598 w 49861"/>
                <a:gd name="connsiteY15" fmla="*/ 50097 h 50096"/>
                <a:gd name="connsiteX16" fmla="*/ 666 w 49861"/>
                <a:gd name="connsiteY16" fmla="*/ 36458 h 50096"/>
                <a:gd name="connsiteX17" fmla="*/ 29864 w 49861"/>
                <a:gd name="connsiteY17" fmla="*/ 29167 h 50096"/>
                <a:gd name="connsiteX18" fmla="*/ 29864 w 49861"/>
                <a:gd name="connsiteY18" fmla="*/ 26196 h 50096"/>
                <a:gd name="connsiteX19" fmla="*/ 13999 w 49861"/>
                <a:gd name="connsiteY19" fmla="*/ 35108 h 50096"/>
                <a:gd name="connsiteX20" fmla="*/ 19998 w 49861"/>
                <a:gd name="connsiteY20" fmla="*/ 40239 h 50096"/>
                <a:gd name="connsiteX21" fmla="*/ 29730 w 49861"/>
                <a:gd name="connsiteY21" fmla="*/ 29167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61" h="50096">
                  <a:moveTo>
                    <a:pt x="666" y="36593"/>
                  </a:moveTo>
                  <a:cubicBezTo>
                    <a:pt x="666" y="23360"/>
                    <a:pt x="14399" y="19579"/>
                    <a:pt x="29864" y="17959"/>
                  </a:cubicBezTo>
                  <a:lnTo>
                    <a:pt x="29864" y="16204"/>
                  </a:lnTo>
                  <a:cubicBezTo>
                    <a:pt x="29864" y="12153"/>
                    <a:pt x="27464" y="9722"/>
                    <a:pt x="22264" y="9722"/>
                  </a:cubicBezTo>
                  <a:cubicBezTo>
                    <a:pt x="16265" y="9722"/>
                    <a:pt x="13199" y="12693"/>
                    <a:pt x="11999" y="17149"/>
                  </a:cubicBezTo>
                  <a:lnTo>
                    <a:pt x="0" y="14448"/>
                  </a:lnTo>
                  <a:cubicBezTo>
                    <a:pt x="800" y="7022"/>
                    <a:pt x="8532" y="0"/>
                    <a:pt x="22131" y="0"/>
                  </a:cubicBezTo>
                  <a:cubicBezTo>
                    <a:pt x="35196" y="0"/>
                    <a:pt x="42929" y="5806"/>
                    <a:pt x="42929" y="18364"/>
                  </a:cubicBezTo>
                  <a:lnTo>
                    <a:pt x="42929" y="35648"/>
                  </a:lnTo>
                  <a:cubicBezTo>
                    <a:pt x="42929" y="38079"/>
                    <a:pt x="43196" y="38484"/>
                    <a:pt x="45729" y="38484"/>
                  </a:cubicBezTo>
                  <a:lnTo>
                    <a:pt x="49862" y="38484"/>
                  </a:lnTo>
                  <a:lnTo>
                    <a:pt x="49862" y="48611"/>
                  </a:lnTo>
                  <a:lnTo>
                    <a:pt x="44396" y="48611"/>
                  </a:lnTo>
                  <a:cubicBezTo>
                    <a:pt x="36263" y="48611"/>
                    <a:pt x="34396" y="45775"/>
                    <a:pt x="34263" y="38754"/>
                  </a:cubicBezTo>
                  <a:lnTo>
                    <a:pt x="29864" y="38754"/>
                  </a:lnTo>
                  <a:cubicBezTo>
                    <a:pt x="27997" y="44830"/>
                    <a:pt x="23598" y="50097"/>
                    <a:pt x="15598" y="50097"/>
                  </a:cubicBezTo>
                  <a:cubicBezTo>
                    <a:pt x="7066" y="50097"/>
                    <a:pt x="666" y="44830"/>
                    <a:pt x="666" y="36458"/>
                  </a:cubicBezTo>
                  <a:moveTo>
                    <a:pt x="29864" y="29167"/>
                  </a:moveTo>
                  <a:lnTo>
                    <a:pt x="29864" y="26196"/>
                  </a:lnTo>
                  <a:cubicBezTo>
                    <a:pt x="21331" y="27276"/>
                    <a:pt x="13999" y="28896"/>
                    <a:pt x="13999" y="35108"/>
                  </a:cubicBezTo>
                  <a:cubicBezTo>
                    <a:pt x="13999" y="38214"/>
                    <a:pt x="15998" y="40239"/>
                    <a:pt x="19998" y="40239"/>
                  </a:cubicBezTo>
                  <a:cubicBezTo>
                    <a:pt x="25064" y="40239"/>
                    <a:pt x="29730" y="36863"/>
                    <a:pt x="29730" y="29167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2" name="Freeform 571">
              <a:extLst>
                <a:ext uri="{FF2B5EF4-FFF2-40B4-BE49-F238E27FC236}">
                  <a16:creationId xmlns:a16="http://schemas.microsoft.com/office/drawing/2014/main" id="{4F872753-9EC6-BEEB-ABE7-F45C47946590}"/>
                </a:ext>
              </a:extLst>
            </p:cNvPr>
            <p:cNvSpPr/>
            <p:nvPr userDrawn="1"/>
          </p:nvSpPr>
          <p:spPr>
            <a:xfrm>
              <a:off x="9312424" y="3671760"/>
              <a:ext cx="13998" cy="66165"/>
            </a:xfrm>
            <a:custGeom>
              <a:avLst/>
              <a:gdLst>
                <a:gd name="connsiteX0" fmla="*/ 0 w 13998"/>
                <a:gd name="connsiteY0" fmla="*/ 0 h 66165"/>
                <a:gd name="connsiteX1" fmla="*/ 13999 w 13998"/>
                <a:gd name="connsiteY1" fmla="*/ 0 h 66165"/>
                <a:gd name="connsiteX2" fmla="*/ 13999 w 13998"/>
                <a:gd name="connsiteY2" fmla="*/ 12693 h 66165"/>
                <a:gd name="connsiteX3" fmla="*/ 0 w 13998"/>
                <a:gd name="connsiteY3" fmla="*/ 12693 h 66165"/>
                <a:gd name="connsiteX4" fmla="*/ 0 w 13998"/>
                <a:gd name="connsiteY4" fmla="*/ 0 h 66165"/>
                <a:gd name="connsiteX5" fmla="*/ 400 w 13998"/>
                <a:gd name="connsiteY5" fmla="*/ 19039 h 66165"/>
                <a:gd name="connsiteX6" fmla="*/ 13599 w 13998"/>
                <a:gd name="connsiteY6" fmla="*/ 19039 h 66165"/>
                <a:gd name="connsiteX7" fmla="*/ 13599 w 13998"/>
                <a:gd name="connsiteY7" fmla="*/ 66165 h 66165"/>
                <a:gd name="connsiteX8" fmla="*/ 400 w 13998"/>
                <a:gd name="connsiteY8" fmla="*/ 66165 h 66165"/>
                <a:gd name="connsiteX9" fmla="*/ 400 w 13998"/>
                <a:gd name="connsiteY9" fmla="*/ 19039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98" h="66165">
                  <a:moveTo>
                    <a:pt x="0" y="0"/>
                  </a:moveTo>
                  <a:lnTo>
                    <a:pt x="13999" y="0"/>
                  </a:lnTo>
                  <a:lnTo>
                    <a:pt x="13999" y="12693"/>
                  </a:lnTo>
                  <a:lnTo>
                    <a:pt x="0" y="12693"/>
                  </a:lnTo>
                  <a:lnTo>
                    <a:pt x="0" y="0"/>
                  </a:lnTo>
                  <a:close/>
                  <a:moveTo>
                    <a:pt x="400" y="19039"/>
                  </a:moveTo>
                  <a:lnTo>
                    <a:pt x="13599" y="19039"/>
                  </a:lnTo>
                  <a:lnTo>
                    <a:pt x="13599" y="66165"/>
                  </a:lnTo>
                  <a:lnTo>
                    <a:pt x="400" y="66165"/>
                  </a:lnTo>
                  <a:lnTo>
                    <a:pt x="400" y="1903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3" name="Freeform 572">
              <a:extLst>
                <a:ext uri="{FF2B5EF4-FFF2-40B4-BE49-F238E27FC236}">
                  <a16:creationId xmlns:a16="http://schemas.microsoft.com/office/drawing/2014/main" id="{D406A572-459F-E122-587F-E321B8A550AD}"/>
                </a:ext>
              </a:extLst>
            </p:cNvPr>
            <p:cNvSpPr/>
            <p:nvPr userDrawn="1"/>
          </p:nvSpPr>
          <p:spPr>
            <a:xfrm>
              <a:off x="9334689" y="3689449"/>
              <a:ext cx="43462" cy="49826"/>
            </a:xfrm>
            <a:custGeom>
              <a:avLst/>
              <a:gdLst>
                <a:gd name="connsiteX0" fmla="*/ 266 w 43462"/>
                <a:gd name="connsiteY0" fmla="*/ 36458 h 49826"/>
                <a:gd name="connsiteX1" fmla="*/ 12265 w 43462"/>
                <a:gd name="connsiteY1" fmla="*/ 32542 h 49826"/>
                <a:gd name="connsiteX2" fmla="*/ 22931 w 43462"/>
                <a:gd name="connsiteY2" fmla="*/ 40509 h 49826"/>
                <a:gd name="connsiteX3" fmla="*/ 29997 w 43462"/>
                <a:gd name="connsiteY3" fmla="*/ 35783 h 49826"/>
                <a:gd name="connsiteX4" fmla="*/ 24264 w 43462"/>
                <a:gd name="connsiteY4" fmla="*/ 30787 h 49826"/>
                <a:gd name="connsiteX5" fmla="*/ 17598 w 43462"/>
                <a:gd name="connsiteY5" fmla="*/ 29437 h 49826"/>
                <a:gd name="connsiteX6" fmla="*/ 2133 w 43462"/>
                <a:gd name="connsiteY6" fmla="*/ 14853 h 49826"/>
                <a:gd name="connsiteX7" fmla="*/ 22131 w 43462"/>
                <a:gd name="connsiteY7" fmla="*/ 0 h 49826"/>
                <a:gd name="connsiteX8" fmla="*/ 41729 w 43462"/>
                <a:gd name="connsiteY8" fmla="*/ 10802 h 49826"/>
                <a:gd name="connsiteX9" fmla="*/ 30797 w 43462"/>
                <a:gd name="connsiteY9" fmla="*/ 15799 h 49826"/>
                <a:gd name="connsiteX10" fmla="*/ 21331 w 43462"/>
                <a:gd name="connsiteY10" fmla="*/ 9182 h 49826"/>
                <a:gd name="connsiteX11" fmla="*/ 14665 w 43462"/>
                <a:gd name="connsiteY11" fmla="*/ 13773 h 49826"/>
                <a:gd name="connsiteX12" fmla="*/ 21064 w 43462"/>
                <a:gd name="connsiteY12" fmla="*/ 18364 h 49826"/>
                <a:gd name="connsiteX13" fmla="*/ 27464 w 43462"/>
                <a:gd name="connsiteY13" fmla="*/ 19580 h 49826"/>
                <a:gd name="connsiteX14" fmla="*/ 43462 w 43462"/>
                <a:gd name="connsiteY14" fmla="*/ 34298 h 49826"/>
                <a:gd name="connsiteX15" fmla="*/ 21864 w 43462"/>
                <a:gd name="connsiteY15" fmla="*/ 49826 h 49826"/>
                <a:gd name="connsiteX16" fmla="*/ 0 w 43462"/>
                <a:gd name="connsiteY16" fmla="*/ 36323 h 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62" h="49826">
                  <a:moveTo>
                    <a:pt x="266" y="36458"/>
                  </a:moveTo>
                  <a:lnTo>
                    <a:pt x="12265" y="32542"/>
                  </a:lnTo>
                  <a:cubicBezTo>
                    <a:pt x="12399" y="33623"/>
                    <a:pt x="13865" y="40509"/>
                    <a:pt x="22931" y="40509"/>
                  </a:cubicBezTo>
                  <a:cubicBezTo>
                    <a:pt x="27597" y="40509"/>
                    <a:pt x="29997" y="38484"/>
                    <a:pt x="29997" y="35783"/>
                  </a:cubicBezTo>
                  <a:cubicBezTo>
                    <a:pt x="29997" y="33623"/>
                    <a:pt x="28930" y="31732"/>
                    <a:pt x="24264" y="30787"/>
                  </a:cubicBezTo>
                  <a:lnTo>
                    <a:pt x="17598" y="29437"/>
                  </a:lnTo>
                  <a:cubicBezTo>
                    <a:pt x="7866" y="27411"/>
                    <a:pt x="2133" y="24171"/>
                    <a:pt x="2133" y="14853"/>
                  </a:cubicBezTo>
                  <a:cubicBezTo>
                    <a:pt x="2133" y="5941"/>
                    <a:pt x="9732" y="0"/>
                    <a:pt x="22131" y="0"/>
                  </a:cubicBezTo>
                  <a:cubicBezTo>
                    <a:pt x="33730" y="0"/>
                    <a:pt x="39729" y="6076"/>
                    <a:pt x="41729" y="10802"/>
                  </a:cubicBezTo>
                  <a:lnTo>
                    <a:pt x="30797" y="15799"/>
                  </a:lnTo>
                  <a:cubicBezTo>
                    <a:pt x="29464" y="11883"/>
                    <a:pt x="25997" y="9182"/>
                    <a:pt x="21331" y="9182"/>
                  </a:cubicBezTo>
                  <a:cubicBezTo>
                    <a:pt x="16931" y="9182"/>
                    <a:pt x="14665" y="11208"/>
                    <a:pt x="14665" y="13773"/>
                  </a:cubicBezTo>
                  <a:cubicBezTo>
                    <a:pt x="14665" y="16204"/>
                    <a:pt x="15998" y="17419"/>
                    <a:pt x="21064" y="18364"/>
                  </a:cubicBezTo>
                  <a:lnTo>
                    <a:pt x="27464" y="19580"/>
                  </a:lnTo>
                  <a:cubicBezTo>
                    <a:pt x="36263" y="21335"/>
                    <a:pt x="43462" y="25386"/>
                    <a:pt x="43462" y="34298"/>
                  </a:cubicBezTo>
                  <a:cubicBezTo>
                    <a:pt x="43462" y="43750"/>
                    <a:pt x="35463" y="49826"/>
                    <a:pt x="21864" y="49826"/>
                  </a:cubicBezTo>
                  <a:cubicBezTo>
                    <a:pt x="10932" y="49826"/>
                    <a:pt x="2000" y="44695"/>
                    <a:pt x="0" y="36323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4" name="Freeform 573">
              <a:extLst>
                <a:ext uri="{FF2B5EF4-FFF2-40B4-BE49-F238E27FC236}">
                  <a16:creationId xmlns:a16="http://schemas.microsoft.com/office/drawing/2014/main" id="{0072F503-EBDF-A403-1C38-F186F114D46E}"/>
                </a:ext>
              </a:extLst>
            </p:cNvPr>
            <p:cNvSpPr/>
            <p:nvPr userDrawn="1"/>
          </p:nvSpPr>
          <p:spPr>
            <a:xfrm>
              <a:off x="9387217" y="3671760"/>
              <a:ext cx="13998" cy="66165"/>
            </a:xfrm>
            <a:custGeom>
              <a:avLst/>
              <a:gdLst>
                <a:gd name="connsiteX0" fmla="*/ 0 w 13998"/>
                <a:gd name="connsiteY0" fmla="*/ 0 h 66165"/>
                <a:gd name="connsiteX1" fmla="*/ 13999 w 13998"/>
                <a:gd name="connsiteY1" fmla="*/ 0 h 66165"/>
                <a:gd name="connsiteX2" fmla="*/ 13999 w 13998"/>
                <a:gd name="connsiteY2" fmla="*/ 12693 h 66165"/>
                <a:gd name="connsiteX3" fmla="*/ 0 w 13998"/>
                <a:gd name="connsiteY3" fmla="*/ 12693 h 66165"/>
                <a:gd name="connsiteX4" fmla="*/ 0 w 13998"/>
                <a:gd name="connsiteY4" fmla="*/ 0 h 66165"/>
                <a:gd name="connsiteX5" fmla="*/ 400 w 13998"/>
                <a:gd name="connsiteY5" fmla="*/ 19039 h 66165"/>
                <a:gd name="connsiteX6" fmla="*/ 13599 w 13998"/>
                <a:gd name="connsiteY6" fmla="*/ 19039 h 66165"/>
                <a:gd name="connsiteX7" fmla="*/ 13599 w 13998"/>
                <a:gd name="connsiteY7" fmla="*/ 66165 h 66165"/>
                <a:gd name="connsiteX8" fmla="*/ 400 w 13998"/>
                <a:gd name="connsiteY8" fmla="*/ 66165 h 66165"/>
                <a:gd name="connsiteX9" fmla="*/ 400 w 13998"/>
                <a:gd name="connsiteY9" fmla="*/ 19039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98" h="66165">
                  <a:moveTo>
                    <a:pt x="0" y="0"/>
                  </a:moveTo>
                  <a:lnTo>
                    <a:pt x="13999" y="0"/>
                  </a:lnTo>
                  <a:lnTo>
                    <a:pt x="13999" y="12693"/>
                  </a:lnTo>
                  <a:lnTo>
                    <a:pt x="0" y="12693"/>
                  </a:lnTo>
                  <a:lnTo>
                    <a:pt x="0" y="0"/>
                  </a:lnTo>
                  <a:close/>
                  <a:moveTo>
                    <a:pt x="400" y="19039"/>
                  </a:moveTo>
                  <a:lnTo>
                    <a:pt x="13599" y="19039"/>
                  </a:lnTo>
                  <a:lnTo>
                    <a:pt x="13599" y="66165"/>
                  </a:lnTo>
                  <a:lnTo>
                    <a:pt x="400" y="66165"/>
                  </a:lnTo>
                  <a:lnTo>
                    <a:pt x="400" y="1903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5" name="Freeform 574">
              <a:extLst>
                <a:ext uri="{FF2B5EF4-FFF2-40B4-BE49-F238E27FC236}">
                  <a16:creationId xmlns:a16="http://schemas.microsoft.com/office/drawing/2014/main" id="{B46760B1-009D-32C1-5683-BB72060FCDDC}"/>
                </a:ext>
              </a:extLst>
            </p:cNvPr>
            <p:cNvSpPr/>
            <p:nvPr userDrawn="1"/>
          </p:nvSpPr>
          <p:spPr>
            <a:xfrm>
              <a:off x="10377783" y="3536324"/>
              <a:ext cx="49195" cy="66030"/>
            </a:xfrm>
            <a:custGeom>
              <a:avLst/>
              <a:gdLst>
                <a:gd name="connsiteX0" fmla="*/ 0 w 49195"/>
                <a:gd name="connsiteY0" fmla="*/ 66030 h 66030"/>
                <a:gd name="connsiteX1" fmla="*/ 0 w 49195"/>
                <a:gd name="connsiteY1" fmla="*/ 0 h 66030"/>
                <a:gd name="connsiteX2" fmla="*/ 14132 w 49195"/>
                <a:gd name="connsiteY2" fmla="*/ 0 h 66030"/>
                <a:gd name="connsiteX3" fmla="*/ 14132 w 49195"/>
                <a:gd name="connsiteY3" fmla="*/ 53877 h 66030"/>
                <a:gd name="connsiteX4" fmla="*/ 49195 w 49195"/>
                <a:gd name="connsiteY4" fmla="*/ 53877 h 66030"/>
                <a:gd name="connsiteX5" fmla="*/ 49195 w 49195"/>
                <a:gd name="connsiteY5" fmla="*/ 66030 h 66030"/>
                <a:gd name="connsiteX6" fmla="*/ 0 w 49195"/>
                <a:gd name="connsiteY6" fmla="*/ 66030 h 6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95" h="66030">
                  <a:moveTo>
                    <a:pt x="0" y="66030"/>
                  </a:moveTo>
                  <a:lnTo>
                    <a:pt x="0" y="0"/>
                  </a:lnTo>
                  <a:lnTo>
                    <a:pt x="14132" y="0"/>
                  </a:lnTo>
                  <a:lnTo>
                    <a:pt x="14132" y="53877"/>
                  </a:lnTo>
                  <a:lnTo>
                    <a:pt x="49195" y="53877"/>
                  </a:lnTo>
                  <a:lnTo>
                    <a:pt x="49195" y="66030"/>
                  </a:lnTo>
                  <a:lnTo>
                    <a:pt x="0" y="66030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6" name="Freeform 575">
              <a:extLst>
                <a:ext uri="{FF2B5EF4-FFF2-40B4-BE49-F238E27FC236}">
                  <a16:creationId xmlns:a16="http://schemas.microsoft.com/office/drawing/2014/main" id="{03724712-F548-3D73-B502-36FA4FE3F11C}"/>
                </a:ext>
              </a:extLst>
            </p:cNvPr>
            <p:cNvSpPr/>
            <p:nvPr userDrawn="1"/>
          </p:nvSpPr>
          <p:spPr>
            <a:xfrm>
              <a:off x="10433911" y="3536189"/>
              <a:ext cx="13998" cy="66165"/>
            </a:xfrm>
            <a:custGeom>
              <a:avLst/>
              <a:gdLst>
                <a:gd name="connsiteX0" fmla="*/ 0 w 13998"/>
                <a:gd name="connsiteY0" fmla="*/ 0 h 66165"/>
                <a:gd name="connsiteX1" fmla="*/ 13999 w 13998"/>
                <a:gd name="connsiteY1" fmla="*/ 0 h 66165"/>
                <a:gd name="connsiteX2" fmla="*/ 13999 w 13998"/>
                <a:gd name="connsiteY2" fmla="*/ 12693 h 66165"/>
                <a:gd name="connsiteX3" fmla="*/ 0 w 13998"/>
                <a:gd name="connsiteY3" fmla="*/ 12693 h 66165"/>
                <a:gd name="connsiteX4" fmla="*/ 0 w 13998"/>
                <a:gd name="connsiteY4" fmla="*/ 0 h 66165"/>
                <a:gd name="connsiteX5" fmla="*/ 533 w 13998"/>
                <a:gd name="connsiteY5" fmla="*/ 19039 h 66165"/>
                <a:gd name="connsiteX6" fmla="*/ 13732 w 13998"/>
                <a:gd name="connsiteY6" fmla="*/ 19039 h 66165"/>
                <a:gd name="connsiteX7" fmla="*/ 13732 w 13998"/>
                <a:gd name="connsiteY7" fmla="*/ 66165 h 66165"/>
                <a:gd name="connsiteX8" fmla="*/ 533 w 13998"/>
                <a:gd name="connsiteY8" fmla="*/ 66165 h 66165"/>
                <a:gd name="connsiteX9" fmla="*/ 533 w 13998"/>
                <a:gd name="connsiteY9" fmla="*/ 19039 h 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98" h="66165">
                  <a:moveTo>
                    <a:pt x="0" y="0"/>
                  </a:moveTo>
                  <a:lnTo>
                    <a:pt x="13999" y="0"/>
                  </a:lnTo>
                  <a:lnTo>
                    <a:pt x="13999" y="12693"/>
                  </a:lnTo>
                  <a:lnTo>
                    <a:pt x="0" y="12693"/>
                  </a:lnTo>
                  <a:lnTo>
                    <a:pt x="0" y="0"/>
                  </a:lnTo>
                  <a:close/>
                  <a:moveTo>
                    <a:pt x="533" y="19039"/>
                  </a:moveTo>
                  <a:lnTo>
                    <a:pt x="13732" y="19039"/>
                  </a:lnTo>
                  <a:lnTo>
                    <a:pt x="13732" y="66165"/>
                  </a:lnTo>
                  <a:lnTo>
                    <a:pt x="533" y="66165"/>
                  </a:lnTo>
                  <a:lnTo>
                    <a:pt x="533" y="1903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7" name="Freeform 576">
              <a:extLst>
                <a:ext uri="{FF2B5EF4-FFF2-40B4-BE49-F238E27FC236}">
                  <a16:creationId xmlns:a16="http://schemas.microsoft.com/office/drawing/2014/main" id="{6A43A99B-D6F7-B0B3-29CA-469F7E98F0AD}"/>
                </a:ext>
              </a:extLst>
            </p:cNvPr>
            <p:cNvSpPr/>
            <p:nvPr userDrawn="1"/>
          </p:nvSpPr>
          <p:spPr>
            <a:xfrm>
              <a:off x="10457108" y="3553878"/>
              <a:ext cx="46268" cy="50096"/>
            </a:xfrm>
            <a:custGeom>
              <a:avLst/>
              <a:gdLst>
                <a:gd name="connsiteX0" fmla="*/ 0 w 46268"/>
                <a:gd name="connsiteY0" fmla="*/ 24846 h 50096"/>
                <a:gd name="connsiteX1" fmla="*/ 23598 w 46268"/>
                <a:gd name="connsiteY1" fmla="*/ 0 h 50096"/>
                <a:gd name="connsiteX2" fmla="*/ 46129 w 46268"/>
                <a:gd name="connsiteY2" fmla="*/ 28221 h 50096"/>
                <a:gd name="connsiteX3" fmla="*/ 13199 w 46268"/>
                <a:gd name="connsiteY3" fmla="*/ 28221 h 50096"/>
                <a:gd name="connsiteX4" fmla="*/ 23598 w 46268"/>
                <a:gd name="connsiteY4" fmla="*/ 39969 h 50096"/>
                <a:gd name="connsiteX5" fmla="*/ 34396 w 46268"/>
                <a:gd name="connsiteY5" fmla="*/ 31732 h 50096"/>
                <a:gd name="connsiteX6" fmla="*/ 46262 w 46268"/>
                <a:gd name="connsiteY6" fmla="*/ 36323 h 50096"/>
                <a:gd name="connsiteX7" fmla="*/ 23598 w 46268"/>
                <a:gd name="connsiteY7" fmla="*/ 50097 h 50096"/>
                <a:gd name="connsiteX8" fmla="*/ 0 w 46268"/>
                <a:gd name="connsiteY8" fmla="*/ 24981 h 50096"/>
                <a:gd name="connsiteX9" fmla="*/ 33063 w 46268"/>
                <a:gd name="connsiteY9" fmla="*/ 18904 h 50096"/>
                <a:gd name="connsiteX10" fmla="*/ 23598 w 46268"/>
                <a:gd name="connsiteY10" fmla="*/ 9722 h 50096"/>
                <a:gd name="connsiteX11" fmla="*/ 13732 w 46268"/>
                <a:gd name="connsiteY11" fmla="*/ 18904 h 50096"/>
                <a:gd name="connsiteX12" fmla="*/ 33063 w 46268"/>
                <a:gd name="connsiteY12" fmla="*/ 18904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268" h="50096">
                  <a:moveTo>
                    <a:pt x="0" y="24846"/>
                  </a:moveTo>
                  <a:cubicBezTo>
                    <a:pt x="0" y="9992"/>
                    <a:pt x="9999" y="0"/>
                    <a:pt x="23598" y="0"/>
                  </a:cubicBezTo>
                  <a:cubicBezTo>
                    <a:pt x="39196" y="0"/>
                    <a:pt x="47462" y="12423"/>
                    <a:pt x="46129" y="28221"/>
                  </a:cubicBezTo>
                  <a:lnTo>
                    <a:pt x="13199" y="28221"/>
                  </a:lnTo>
                  <a:cubicBezTo>
                    <a:pt x="13599" y="36458"/>
                    <a:pt x="17998" y="39969"/>
                    <a:pt x="23598" y="39969"/>
                  </a:cubicBezTo>
                  <a:cubicBezTo>
                    <a:pt x="29597" y="39969"/>
                    <a:pt x="32397" y="36188"/>
                    <a:pt x="34396" y="31732"/>
                  </a:cubicBezTo>
                  <a:lnTo>
                    <a:pt x="46262" y="36323"/>
                  </a:lnTo>
                  <a:cubicBezTo>
                    <a:pt x="43596" y="42400"/>
                    <a:pt x="37730" y="50097"/>
                    <a:pt x="23598" y="50097"/>
                  </a:cubicBezTo>
                  <a:cubicBezTo>
                    <a:pt x="9199" y="50097"/>
                    <a:pt x="0" y="40374"/>
                    <a:pt x="0" y="24981"/>
                  </a:cubicBezTo>
                  <a:moveTo>
                    <a:pt x="33063" y="18904"/>
                  </a:moveTo>
                  <a:cubicBezTo>
                    <a:pt x="32530" y="13098"/>
                    <a:pt x="29197" y="9722"/>
                    <a:pt x="23598" y="9722"/>
                  </a:cubicBezTo>
                  <a:cubicBezTo>
                    <a:pt x="18265" y="9722"/>
                    <a:pt x="14665" y="12963"/>
                    <a:pt x="13732" y="18904"/>
                  </a:cubicBezTo>
                  <a:lnTo>
                    <a:pt x="33063" y="18904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8" name="Freeform 577">
              <a:extLst>
                <a:ext uri="{FF2B5EF4-FFF2-40B4-BE49-F238E27FC236}">
                  <a16:creationId xmlns:a16="http://schemas.microsoft.com/office/drawing/2014/main" id="{BB420A87-4874-903A-5A3D-0B1FB2C9AE51}"/>
                </a:ext>
              </a:extLst>
            </p:cNvPr>
            <p:cNvSpPr/>
            <p:nvPr userDrawn="1"/>
          </p:nvSpPr>
          <p:spPr>
            <a:xfrm>
              <a:off x="10507637" y="3540509"/>
              <a:ext cx="37196" cy="61979"/>
            </a:xfrm>
            <a:custGeom>
              <a:avLst/>
              <a:gdLst>
                <a:gd name="connsiteX0" fmla="*/ 21598 w 37196"/>
                <a:gd name="connsiteY0" fmla="*/ 61844 h 61979"/>
                <a:gd name="connsiteX1" fmla="*/ 9732 w 37196"/>
                <a:gd name="connsiteY1" fmla="*/ 49556 h 61979"/>
                <a:gd name="connsiteX2" fmla="*/ 9732 w 37196"/>
                <a:gd name="connsiteY2" fmla="*/ 24981 h 61979"/>
                <a:gd name="connsiteX3" fmla="*/ 0 w 37196"/>
                <a:gd name="connsiteY3" fmla="*/ 24981 h 61979"/>
                <a:gd name="connsiteX4" fmla="*/ 0 w 37196"/>
                <a:gd name="connsiteY4" fmla="*/ 14853 h 61979"/>
                <a:gd name="connsiteX5" fmla="*/ 9732 w 37196"/>
                <a:gd name="connsiteY5" fmla="*/ 14853 h 61979"/>
                <a:gd name="connsiteX6" fmla="*/ 9732 w 37196"/>
                <a:gd name="connsiteY6" fmla="*/ 0 h 61979"/>
                <a:gd name="connsiteX7" fmla="*/ 22931 w 37196"/>
                <a:gd name="connsiteY7" fmla="*/ 0 h 61979"/>
                <a:gd name="connsiteX8" fmla="*/ 22931 w 37196"/>
                <a:gd name="connsiteY8" fmla="*/ 14853 h 61979"/>
                <a:gd name="connsiteX9" fmla="*/ 35063 w 37196"/>
                <a:gd name="connsiteY9" fmla="*/ 14853 h 61979"/>
                <a:gd name="connsiteX10" fmla="*/ 35063 w 37196"/>
                <a:gd name="connsiteY10" fmla="*/ 24981 h 61979"/>
                <a:gd name="connsiteX11" fmla="*/ 22931 w 37196"/>
                <a:gd name="connsiteY11" fmla="*/ 24981 h 61979"/>
                <a:gd name="connsiteX12" fmla="*/ 22931 w 37196"/>
                <a:gd name="connsiteY12" fmla="*/ 47126 h 61979"/>
                <a:gd name="connsiteX13" fmla="*/ 27064 w 37196"/>
                <a:gd name="connsiteY13" fmla="*/ 51312 h 61979"/>
                <a:gd name="connsiteX14" fmla="*/ 37196 w 37196"/>
                <a:gd name="connsiteY14" fmla="*/ 51312 h 61979"/>
                <a:gd name="connsiteX15" fmla="*/ 37196 w 37196"/>
                <a:gd name="connsiteY15" fmla="*/ 61979 h 61979"/>
                <a:gd name="connsiteX16" fmla="*/ 21598 w 37196"/>
                <a:gd name="connsiteY16" fmla="*/ 61979 h 6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196" h="61979">
                  <a:moveTo>
                    <a:pt x="21598" y="61844"/>
                  </a:moveTo>
                  <a:cubicBezTo>
                    <a:pt x="13999" y="61844"/>
                    <a:pt x="9732" y="56848"/>
                    <a:pt x="9732" y="49556"/>
                  </a:cubicBezTo>
                  <a:lnTo>
                    <a:pt x="9732" y="24981"/>
                  </a:lnTo>
                  <a:lnTo>
                    <a:pt x="0" y="24981"/>
                  </a:lnTo>
                  <a:lnTo>
                    <a:pt x="0" y="14853"/>
                  </a:lnTo>
                  <a:lnTo>
                    <a:pt x="9732" y="14853"/>
                  </a:lnTo>
                  <a:lnTo>
                    <a:pt x="9732" y="0"/>
                  </a:lnTo>
                  <a:lnTo>
                    <a:pt x="22931" y="0"/>
                  </a:lnTo>
                  <a:lnTo>
                    <a:pt x="22931" y="14853"/>
                  </a:lnTo>
                  <a:lnTo>
                    <a:pt x="35063" y="14853"/>
                  </a:lnTo>
                  <a:lnTo>
                    <a:pt x="35063" y="24981"/>
                  </a:lnTo>
                  <a:lnTo>
                    <a:pt x="22931" y="24981"/>
                  </a:lnTo>
                  <a:lnTo>
                    <a:pt x="22931" y="47126"/>
                  </a:lnTo>
                  <a:cubicBezTo>
                    <a:pt x="22931" y="49962"/>
                    <a:pt x="24131" y="51312"/>
                    <a:pt x="27064" y="51312"/>
                  </a:cubicBezTo>
                  <a:lnTo>
                    <a:pt x="37196" y="51312"/>
                  </a:lnTo>
                  <a:lnTo>
                    <a:pt x="37196" y="61979"/>
                  </a:lnTo>
                  <a:lnTo>
                    <a:pt x="21598" y="61979"/>
                  </a:lnTo>
                  <a:close/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9" name="Freeform 578">
              <a:extLst>
                <a:ext uri="{FF2B5EF4-FFF2-40B4-BE49-F238E27FC236}">
                  <a16:creationId xmlns:a16="http://schemas.microsoft.com/office/drawing/2014/main" id="{F463FFC8-BF61-09FD-9829-155A5ADFCFDC}"/>
                </a:ext>
              </a:extLst>
            </p:cNvPr>
            <p:cNvSpPr/>
            <p:nvPr userDrawn="1"/>
          </p:nvSpPr>
          <p:spPr>
            <a:xfrm>
              <a:off x="10549499" y="3553743"/>
              <a:ext cx="49061" cy="50096"/>
            </a:xfrm>
            <a:custGeom>
              <a:avLst/>
              <a:gdLst>
                <a:gd name="connsiteX0" fmla="*/ 0 w 49061"/>
                <a:gd name="connsiteY0" fmla="*/ 24981 h 50096"/>
                <a:gd name="connsiteX1" fmla="*/ 24531 w 49061"/>
                <a:gd name="connsiteY1" fmla="*/ 0 h 50096"/>
                <a:gd name="connsiteX2" fmla="*/ 49062 w 49061"/>
                <a:gd name="connsiteY2" fmla="*/ 24981 h 50096"/>
                <a:gd name="connsiteX3" fmla="*/ 24531 w 49061"/>
                <a:gd name="connsiteY3" fmla="*/ 50096 h 50096"/>
                <a:gd name="connsiteX4" fmla="*/ 0 w 49061"/>
                <a:gd name="connsiteY4" fmla="*/ 24981 h 50096"/>
                <a:gd name="connsiteX5" fmla="*/ 35196 w 49061"/>
                <a:gd name="connsiteY5" fmla="*/ 25116 h 50096"/>
                <a:gd name="connsiteX6" fmla="*/ 24531 w 49061"/>
                <a:gd name="connsiteY6" fmla="*/ 10532 h 50096"/>
                <a:gd name="connsiteX7" fmla="*/ 13865 w 49061"/>
                <a:gd name="connsiteY7" fmla="*/ 25116 h 50096"/>
                <a:gd name="connsiteX8" fmla="*/ 24531 w 49061"/>
                <a:gd name="connsiteY8" fmla="*/ 39429 h 50096"/>
                <a:gd name="connsiteX9" fmla="*/ 35196 w 49061"/>
                <a:gd name="connsiteY9" fmla="*/ 25116 h 5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061" h="50096">
                  <a:moveTo>
                    <a:pt x="0" y="24981"/>
                  </a:moveTo>
                  <a:cubicBezTo>
                    <a:pt x="0" y="9857"/>
                    <a:pt x="10266" y="0"/>
                    <a:pt x="24531" y="0"/>
                  </a:cubicBezTo>
                  <a:cubicBezTo>
                    <a:pt x="38796" y="0"/>
                    <a:pt x="49062" y="9857"/>
                    <a:pt x="49062" y="24981"/>
                  </a:cubicBezTo>
                  <a:cubicBezTo>
                    <a:pt x="49062" y="40374"/>
                    <a:pt x="38796" y="50096"/>
                    <a:pt x="24531" y="50096"/>
                  </a:cubicBezTo>
                  <a:cubicBezTo>
                    <a:pt x="10266" y="50096"/>
                    <a:pt x="0" y="39564"/>
                    <a:pt x="0" y="24981"/>
                  </a:cubicBezTo>
                  <a:moveTo>
                    <a:pt x="35196" y="25116"/>
                  </a:moveTo>
                  <a:cubicBezTo>
                    <a:pt x="35196" y="15393"/>
                    <a:pt x="30797" y="10532"/>
                    <a:pt x="24531" y="10532"/>
                  </a:cubicBezTo>
                  <a:cubicBezTo>
                    <a:pt x="18265" y="10532"/>
                    <a:pt x="13865" y="15393"/>
                    <a:pt x="13865" y="25116"/>
                  </a:cubicBezTo>
                  <a:cubicBezTo>
                    <a:pt x="13865" y="34838"/>
                    <a:pt x="18265" y="39429"/>
                    <a:pt x="24531" y="39429"/>
                  </a:cubicBezTo>
                  <a:cubicBezTo>
                    <a:pt x="30797" y="39429"/>
                    <a:pt x="35196" y="34838"/>
                    <a:pt x="35196" y="25116"/>
                  </a:cubicBezTo>
                </a:path>
              </a:pathLst>
            </a:custGeom>
            <a:solidFill>
              <a:srgbClr val="FFFFFF"/>
            </a:solidFill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B8CBEAAD-6F64-2936-C616-BA6D9981F9C0}"/>
              </a:ext>
            </a:extLst>
          </p:cNvPr>
          <p:cNvGrpSpPr/>
          <p:nvPr userDrawn="1"/>
        </p:nvGrpSpPr>
        <p:grpSpPr>
          <a:xfrm>
            <a:off x="8315220" y="3924419"/>
            <a:ext cx="3169986" cy="1112968"/>
            <a:chOff x="8193338" y="3979495"/>
            <a:chExt cx="3214474" cy="1128588"/>
          </a:xfrm>
        </p:grpSpPr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7C3DD3D7-8FCE-35C5-C958-C0701087296D}"/>
                </a:ext>
              </a:extLst>
            </p:cNvPr>
            <p:cNvGrpSpPr/>
            <p:nvPr userDrawn="1"/>
          </p:nvGrpSpPr>
          <p:grpSpPr>
            <a:xfrm>
              <a:off x="8193338" y="4373245"/>
              <a:ext cx="373295" cy="67650"/>
              <a:chOff x="8193338" y="4373245"/>
              <a:chExt cx="373295" cy="67650"/>
            </a:xfrm>
          </p:grpSpPr>
          <p:sp>
            <p:nvSpPr>
              <p:cNvPr id="606" name="Freeform 605">
                <a:extLst>
                  <a:ext uri="{FF2B5EF4-FFF2-40B4-BE49-F238E27FC236}">
                    <a16:creationId xmlns:a16="http://schemas.microsoft.com/office/drawing/2014/main" id="{A280E00C-356E-0DFA-E402-7F863ED1F1B7}"/>
                  </a:ext>
                </a:extLst>
              </p:cNvPr>
              <p:cNvSpPr/>
              <p:nvPr userDrawn="1"/>
            </p:nvSpPr>
            <p:spPr>
              <a:xfrm>
                <a:off x="8193338" y="4373245"/>
                <a:ext cx="63060" cy="66164"/>
              </a:xfrm>
              <a:custGeom>
                <a:avLst/>
                <a:gdLst>
                  <a:gd name="connsiteX0" fmla="*/ 133 w 63060"/>
                  <a:gd name="connsiteY0" fmla="*/ 66165 h 66164"/>
                  <a:gd name="connsiteX1" fmla="*/ 133 w 63060"/>
                  <a:gd name="connsiteY1" fmla="*/ 135 h 66164"/>
                  <a:gd name="connsiteX2" fmla="*/ 21864 w 63060"/>
                  <a:gd name="connsiteY2" fmla="*/ 135 h 66164"/>
                  <a:gd name="connsiteX3" fmla="*/ 50795 w 63060"/>
                  <a:gd name="connsiteY3" fmla="*/ 49151 h 66164"/>
                  <a:gd name="connsiteX4" fmla="*/ 54928 w 63060"/>
                  <a:gd name="connsiteY4" fmla="*/ 46180 h 66164"/>
                  <a:gd name="connsiteX5" fmla="*/ 48928 w 63060"/>
                  <a:gd name="connsiteY5" fmla="*/ 24980 h 66164"/>
                  <a:gd name="connsiteX6" fmla="*/ 48928 w 63060"/>
                  <a:gd name="connsiteY6" fmla="*/ 0 h 66164"/>
                  <a:gd name="connsiteX7" fmla="*/ 63060 w 63060"/>
                  <a:gd name="connsiteY7" fmla="*/ 0 h 66164"/>
                  <a:gd name="connsiteX8" fmla="*/ 63060 w 63060"/>
                  <a:gd name="connsiteY8" fmla="*/ 66030 h 66164"/>
                  <a:gd name="connsiteX9" fmla="*/ 45995 w 63060"/>
                  <a:gd name="connsiteY9" fmla="*/ 66030 h 66164"/>
                  <a:gd name="connsiteX10" fmla="*/ 12132 w 63060"/>
                  <a:gd name="connsiteY10" fmla="*/ 8642 h 66164"/>
                  <a:gd name="connsiteX11" fmla="*/ 7866 w 63060"/>
                  <a:gd name="connsiteY11" fmla="*/ 11343 h 66164"/>
                  <a:gd name="connsiteX12" fmla="*/ 14132 w 63060"/>
                  <a:gd name="connsiteY12" fmla="*/ 34433 h 66164"/>
                  <a:gd name="connsiteX13" fmla="*/ 14132 w 63060"/>
                  <a:gd name="connsiteY13" fmla="*/ 65895 h 66164"/>
                  <a:gd name="connsiteX14" fmla="*/ 0 w 63060"/>
                  <a:gd name="connsiteY14" fmla="*/ 65895 h 6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3060" h="66164">
                    <a:moveTo>
                      <a:pt x="133" y="66165"/>
                    </a:moveTo>
                    <a:lnTo>
                      <a:pt x="133" y="135"/>
                    </a:lnTo>
                    <a:lnTo>
                      <a:pt x="21864" y="135"/>
                    </a:lnTo>
                    <a:lnTo>
                      <a:pt x="50795" y="49151"/>
                    </a:lnTo>
                    <a:lnTo>
                      <a:pt x="54928" y="46180"/>
                    </a:lnTo>
                    <a:cubicBezTo>
                      <a:pt x="50395" y="38484"/>
                      <a:pt x="48928" y="34973"/>
                      <a:pt x="48928" y="24980"/>
                    </a:cubicBezTo>
                    <a:lnTo>
                      <a:pt x="48928" y="0"/>
                    </a:lnTo>
                    <a:lnTo>
                      <a:pt x="63060" y="0"/>
                    </a:lnTo>
                    <a:lnTo>
                      <a:pt x="63060" y="66030"/>
                    </a:lnTo>
                    <a:lnTo>
                      <a:pt x="45995" y="66030"/>
                    </a:lnTo>
                    <a:lnTo>
                      <a:pt x="12132" y="8642"/>
                    </a:lnTo>
                    <a:lnTo>
                      <a:pt x="7866" y="11343"/>
                    </a:lnTo>
                    <a:cubicBezTo>
                      <a:pt x="11199" y="17689"/>
                      <a:pt x="14132" y="23630"/>
                      <a:pt x="14132" y="34433"/>
                    </a:cubicBezTo>
                    <a:lnTo>
                      <a:pt x="14132" y="65895"/>
                    </a:lnTo>
                    <a:lnTo>
                      <a:pt x="0" y="65895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7" name="Freeform 606">
                <a:extLst>
                  <a:ext uri="{FF2B5EF4-FFF2-40B4-BE49-F238E27FC236}">
                    <a16:creationId xmlns:a16="http://schemas.microsoft.com/office/drawing/2014/main" id="{C587447C-600E-0276-7F20-B801874631ED}"/>
                  </a:ext>
                </a:extLst>
              </p:cNvPr>
              <p:cNvSpPr/>
              <p:nvPr userDrawn="1"/>
            </p:nvSpPr>
            <p:spPr>
              <a:xfrm>
                <a:off x="8267197" y="4390799"/>
                <a:ext cx="49861" cy="50096"/>
              </a:xfrm>
              <a:custGeom>
                <a:avLst/>
                <a:gdLst>
                  <a:gd name="connsiteX0" fmla="*/ 533 w 49861"/>
                  <a:gd name="connsiteY0" fmla="*/ 36593 h 50096"/>
                  <a:gd name="connsiteX1" fmla="*/ 29730 w 49861"/>
                  <a:gd name="connsiteY1" fmla="*/ 17960 h 50096"/>
                  <a:gd name="connsiteX2" fmla="*/ 29730 w 49861"/>
                  <a:gd name="connsiteY2" fmla="*/ 16204 h 50096"/>
                  <a:gd name="connsiteX3" fmla="*/ 22131 w 49861"/>
                  <a:gd name="connsiteY3" fmla="*/ 9723 h 50096"/>
                  <a:gd name="connsiteX4" fmla="*/ 11865 w 49861"/>
                  <a:gd name="connsiteY4" fmla="*/ 17149 h 50096"/>
                  <a:gd name="connsiteX5" fmla="*/ 0 w 49861"/>
                  <a:gd name="connsiteY5" fmla="*/ 14449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1 w 49861"/>
                  <a:gd name="connsiteY10" fmla="*/ 38484 h 50096"/>
                  <a:gd name="connsiteX11" fmla="*/ 49861 w 49861"/>
                  <a:gd name="connsiteY11" fmla="*/ 48611 h 50096"/>
                  <a:gd name="connsiteX12" fmla="*/ 44395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6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533" y="36593"/>
                    </a:moveTo>
                    <a:cubicBezTo>
                      <a:pt x="533" y="23360"/>
                      <a:pt x="14265" y="19580"/>
                      <a:pt x="29730" y="17960"/>
                    </a:cubicBezTo>
                    <a:lnTo>
                      <a:pt x="29730" y="16204"/>
                    </a:lnTo>
                    <a:cubicBezTo>
                      <a:pt x="29730" y="12153"/>
                      <a:pt x="27331" y="9723"/>
                      <a:pt x="22131" y="9723"/>
                    </a:cubicBezTo>
                    <a:cubicBezTo>
                      <a:pt x="16131" y="9723"/>
                      <a:pt x="13065" y="12693"/>
                      <a:pt x="11865" y="17149"/>
                    </a:cubicBezTo>
                    <a:lnTo>
                      <a:pt x="0" y="14449"/>
                    </a:lnTo>
                    <a:cubicBezTo>
                      <a:pt x="666" y="7022"/>
                      <a:pt x="8532" y="0"/>
                      <a:pt x="22131" y="0"/>
                    </a:cubicBezTo>
                    <a:cubicBezTo>
                      <a:pt x="35196" y="0"/>
                      <a:pt x="42929" y="5807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6" y="38484"/>
                      <a:pt x="45729" y="38484"/>
                    </a:cubicBezTo>
                    <a:lnTo>
                      <a:pt x="49861" y="38484"/>
                    </a:lnTo>
                    <a:lnTo>
                      <a:pt x="49861" y="48611"/>
                    </a:lnTo>
                    <a:lnTo>
                      <a:pt x="44395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7"/>
                      <a:pt x="15598" y="50097"/>
                    </a:cubicBezTo>
                    <a:cubicBezTo>
                      <a:pt x="7066" y="50097"/>
                      <a:pt x="666" y="44830"/>
                      <a:pt x="666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7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8" name="Freeform 607">
                <a:extLst>
                  <a:ext uri="{FF2B5EF4-FFF2-40B4-BE49-F238E27FC236}">
                    <a16:creationId xmlns:a16="http://schemas.microsoft.com/office/drawing/2014/main" id="{4703DA4A-AC3C-E414-B052-077075F61F4B}"/>
                  </a:ext>
                </a:extLst>
              </p:cNvPr>
              <p:cNvSpPr/>
              <p:nvPr userDrawn="1"/>
            </p:nvSpPr>
            <p:spPr>
              <a:xfrm>
                <a:off x="8320658" y="4390799"/>
                <a:ext cx="49861" cy="50096"/>
              </a:xfrm>
              <a:custGeom>
                <a:avLst/>
                <a:gdLst>
                  <a:gd name="connsiteX0" fmla="*/ 533 w 49861"/>
                  <a:gd name="connsiteY0" fmla="*/ 36593 h 50096"/>
                  <a:gd name="connsiteX1" fmla="*/ 29730 w 49861"/>
                  <a:gd name="connsiteY1" fmla="*/ 17960 h 50096"/>
                  <a:gd name="connsiteX2" fmla="*/ 29730 w 49861"/>
                  <a:gd name="connsiteY2" fmla="*/ 16204 h 50096"/>
                  <a:gd name="connsiteX3" fmla="*/ 22131 w 49861"/>
                  <a:gd name="connsiteY3" fmla="*/ 9723 h 50096"/>
                  <a:gd name="connsiteX4" fmla="*/ 11866 w 49861"/>
                  <a:gd name="connsiteY4" fmla="*/ 17149 h 50096"/>
                  <a:gd name="connsiteX5" fmla="*/ 0 w 49861"/>
                  <a:gd name="connsiteY5" fmla="*/ 14449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6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533" y="36593"/>
                    </a:moveTo>
                    <a:cubicBezTo>
                      <a:pt x="533" y="23360"/>
                      <a:pt x="14265" y="19580"/>
                      <a:pt x="29730" y="17960"/>
                    </a:cubicBezTo>
                    <a:lnTo>
                      <a:pt x="29730" y="16204"/>
                    </a:lnTo>
                    <a:cubicBezTo>
                      <a:pt x="29730" y="12153"/>
                      <a:pt x="27331" y="9723"/>
                      <a:pt x="22131" y="9723"/>
                    </a:cubicBezTo>
                    <a:cubicBezTo>
                      <a:pt x="16132" y="9723"/>
                      <a:pt x="13065" y="12693"/>
                      <a:pt x="11866" y="17149"/>
                    </a:cubicBezTo>
                    <a:lnTo>
                      <a:pt x="0" y="14449"/>
                    </a:lnTo>
                    <a:cubicBezTo>
                      <a:pt x="666" y="7022"/>
                      <a:pt x="8532" y="0"/>
                      <a:pt x="22131" y="0"/>
                    </a:cubicBezTo>
                    <a:cubicBezTo>
                      <a:pt x="35196" y="0"/>
                      <a:pt x="42929" y="5807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6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7"/>
                      <a:pt x="15598" y="50097"/>
                    </a:cubicBezTo>
                    <a:cubicBezTo>
                      <a:pt x="7066" y="50097"/>
                      <a:pt x="666" y="44830"/>
                      <a:pt x="666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7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9" name="Freeform 608">
                <a:extLst>
                  <a:ext uri="{FF2B5EF4-FFF2-40B4-BE49-F238E27FC236}">
                    <a16:creationId xmlns:a16="http://schemas.microsoft.com/office/drawing/2014/main" id="{D7C2F710-46B5-0EBA-8BBF-71F91BEB9A29}"/>
                  </a:ext>
                </a:extLst>
              </p:cNvPr>
              <p:cNvSpPr/>
              <p:nvPr userDrawn="1"/>
            </p:nvSpPr>
            <p:spPr>
              <a:xfrm>
                <a:off x="8377319" y="4390799"/>
                <a:ext cx="43195" cy="48746"/>
              </a:xfrm>
              <a:custGeom>
                <a:avLst/>
                <a:gdLst>
                  <a:gd name="connsiteX0" fmla="*/ 0 w 43195"/>
                  <a:gd name="connsiteY0" fmla="*/ 48611 h 48746"/>
                  <a:gd name="connsiteX1" fmla="*/ 0 w 43195"/>
                  <a:gd name="connsiteY1" fmla="*/ 1486 h 48746"/>
                  <a:gd name="connsiteX2" fmla="*/ 11866 w 43195"/>
                  <a:gd name="connsiteY2" fmla="*/ 1486 h 48746"/>
                  <a:gd name="connsiteX3" fmla="*/ 7333 w 43195"/>
                  <a:gd name="connsiteY3" fmla="*/ 12288 h 48746"/>
                  <a:gd name="connsiteX4" fmla="*/ 13066 w 43195"/>
                  <a:gd name="connsiteY4" fmla="*/ 12288 h 48746"/>
                  <a:gd name="connsiteX5" fmla="*/ 27331 w 43195"/>
                  <a:gd name="connsiteY5" fmla="*/ 0 h 48746"/>
                  <a:gd name="connsiteX6" fmla="*/ 43196 w 43195"/>
                  <a:gd name="connsiteY6" fmla="*/ 17419 h 48746"/>
                  <a:gd name="connsiteX7" fmla="*/ 43196 w 43195"/>
                  <a:gd name="connsiteY7" fmla="*/ 48611 h 48746"/>
                  <a:gd name="connsiteX8" fmla="*/ 29997 w 43195"/>
                  <a:gd name="connsiteY8" fmla="*/ 48611 h 48746"/>
                  <a:gd name="connsiteX9" fmla="*/ 29997 w 43195"/>
                  <a:gd name="connsiteY9" fmla="*/ 19985 h 48746"/>
                  <a:gd name="connsiteX10" fmla="*/ 22531 w 43195"/>
                  <a:gd name="connsiteY10" fmla="*/ 11073 h 48746"/>
                  <a:gd name="connsiteX11" fmla="*/ 13199 w 43195"/>
                  <a:gd name="connsiteY11" fmla="*/ 26331 h 48746"/>
                  <a:gd name="connsiteX12" fmla="*/ 13199 w 43195"/>
                  <a:gd name="connsiteY12" fmla="*/ 48746 h 48746"/>
                  <a:gd name="connsiteX13" fmla="*/ 0 w 43195"/>
                  <a:gd name="connsiteY13" fmla="*/ 48746 h 48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195" h="48746">
                    <a:moveTo>
                      <a:pt x="0" y="48611"/>
                    </a:moveTo>
                    <a:lnTo>
                      <a:pt x="0" y="1486"/>
                    </a:lnTo>
                    <a:lnTo>
                      <a:pt x="11866" y="1486"/>
                    </a:lnTo>
                    <a:cubicBezTo>
                      <a:pt x="11866" y="4591"/>
                      <a:pt x="9866" y="8642"/>
                      <a:pt x="7333" y="12288"/>
                    </a:cubicBezTo>
                    <a:lnTo>
                      <a:pt x="13066" y="12288"/>
                    </a:lnTo>
                    <a:cubicBezTo>
                      <a:pt x="15199" y="5536"/>
                      <a:pt x="19865" y="0"/>
                      <a:pt x="27331" y="0"/>
                    </a:cubicBezTo>
                    <a:cubicBezTo>
                      <a:pt x="37596" y="0"/>
                      <a:pt x="43196" y="6887"/>
                      <a:pt x="43196" y="17419"/>
                    </a:cubicBezTo>
                    <a:lnTo>
                      <a:pt x="43196" y="48611"/>
                    </a:lnTo>
                    <a:lnTo>
                      <a:pt x="29997" y="48611"/>
                    </a:lnTo>
                    <a:lnTo>
                      <a:pt x="29997" y="19985"/>
                    </a:lnTo>
                    <a:cubicBezTo>
                      <a:pt x="29997" y="13773"/>
                      <a:pt x="27064" y="11073"/>
                      <a:pt x="22531" y="11073"/>
                    </a:cubicBezTo>
                    <a:cubicBezTo>
                      <a:pt x="13332" y="11073"/>
                      <a:pt x="13199" y="21335"/>
                      <a:pt x="13199" y="26331"/>
                    </a:cubicBezTo>
                    <a:lnTo>
                      <a:pt x="13199" y="48746"/>
                    </a:lnTo>
                    <a:lnTo>
                      <a:pt x="0" y="48746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0" name="Freeform 609">
                <a:extLst>
                  <a:ext uri="{FF2B5EF4-FFF2-40B4-BE49-F238E27FC236}">
                    <a16:creationId xmlns:a16="http://schemas.microsoft.com/office/drawing/2014/main" id="{C99F0A12-7083-C205-CACF-FD6F888732CE}"/>
                  </a:ext>
                </a:extLst>
              </p:cNvPr>
              <p:cNvSpPr/>
              <p:nvPr userDrawn="1"/>
            </p:nvSpPr>
            <p:spPr>
              <a:xfrm>
                <a:off x="8427981" y="4377431"/>
                <a:ext cx="37196" cy="62114"/>
              </a:xfrm>
              <a:custGeom>
                <a:avLst/>
                <a:gdLst>
                  <a:gd name="connsiteX0" fmla="*/ 21598 w 37196"/>
                  <a:gd name="connsiteY0" fmla="*/ 61979 h 62114"/>
                  <a:gd name="connsiteX1" fmla="*/ 9732 w 37196"/>
                  <a:gd name="connsiteY1" fmla="*/ 49691 h 62114"/>
                  <a:gd name="connsiteX2" fmla="*/ 9732 w 37196"/>
                  <a:gd name="connsiteY2" fmla="*/ 25116 h 62114"/>
                  <a:gd name="connsiteX3" fmla="*/ 0 w 37196"/>
                  <a:gd name="connsiteY3" fmla="*/ 25116 h 62114"/>
                  <a:gd name="connsiteX4" fmla="*/ 0 w 37196"/>
                  <a:gd name="connsiteY4" fmla="*/ 14853 h 62114"/>
                  <a:gd name="connsiteX5" fmla="*/ 9732 w 37196"/>
                  <a:gd name="connsiteY5" fmla="*/ 14853 h 62114"/>
                  <a:gd name="connsiteX6" fmla="*/ 9732 w 37196"/>
                  <a:gd name="connsiteY6" fmla="*/ 0 h 62114"/>
                  <a:gd name="connsiteX7" fmla="*/ 22931 w 37196"/>
                  <a:gd name="connsiteY7" fmla="*/ 0 h 62114"/>
                  <a:gd name="connsiteX8" fmla="*/ 22931 w 37196"/>
                  <a:gd name="connsiteY8" fmla="*/ 14853 h 62114"/>
                  <a:gd name="connsiteX9" fmla="*/ 35063 w 37196"/>
                  <a:gd name="connsiteY9" fmla="*/ 14853 h 62114"/>
                  <a:gd name="connsiteX10" fmla="*/ 35063 w 37196"/>
                  <a:gd name="connsiteY10" fmla="*/ 25116 h 62114"/>
                  <a:gd name="connsiteX11" fmla="*/ 22931 w 37196"/>
                  <a:gd name="connsiteY11" fmla="*/ 25116 h 62114"/>
                  <a:gd name="connsiteX12" fmla="*/ 22931 w 37196"/>
                  <a:gd name="connsiteY12" fmla="*/ 47261 h 62114"/>
                  <a:gd name="connsiteX13" fmla="*/ 27064 w 37196"/>
                  <a:gd name="connsiteY13" fmla="*/ 51447 h 62114"/>
                  <a:gd name="connsiteX14" fmla="*/ 37196 w 37196"/>
                  <a:gd name="connsiteY14" fmla="*/ 51447 h 62114"/>
                  <a:gd name="connsiteX15" fmla="*/ 37196 w 37196"/>
                  <a:gd name="connsiteY15" fmla="*/ 62114 h 62114"/>
                  <a:gd name="connsiteX16" fmla="*/ 21598 w 37196"/>
                  <a:gd name="connsiteY16" fmla="*/ 62114 h 6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196" h="62114">
                    <a:moveTo>
                      <a:pt x="21598" y="61979"/>
                    </a:moveTo>
                    <a:cubicBezTo>
                      <a:pt x="13999" y="61979"/>
                      <a:pt x="9732" y="56983"/>
                      <a:pt x="9732" y="49691"/>
                    </a:cubicBezTo>
                    <a:lnTo>
                      <a:pt x="9732" y="25116"/>
                    </a:lnTo>
                    <a:lnTo>
                      <a:pt x="0" y="25116"/>
                    </a:lnTo>
                    <a:lnTo>
                      <a:pt x="0" y="14853"/>
                    </a:lnTo>
                    <a:lnTo>
                      <a:pt x="9732" y="14853"/>
                    </a:lnTo>
                    <a:lnTo>
                      <a:pt x="9732" y="0"/>
                    </a:lnTo>
                    <a:lnTo>
                      <a:pt x="22931" y="0"/>
                    </a:lnTo>
                    <a:lnTo>
                      <a:pt x="22931" y="14853"/>
                    </a:lnTo>
                    <a:lnTo>
                      <a:pt x="35063" y="14853"/>
                    </a:lnTo>
                    <a:lnTo>
                      <a:pt x="35063" y="25116"/>
                    </a:lnTo>
                    <a:lnTo>
                      <a:pt x="22931" y="25116"/>
                    </a:lnTo>
                    <a:lnTo>
                      <a:pt x="22931" y="47261"/>
                    </a:lnTo>
                    <a:cubicBezTo>
                      <a:pt x="22931" y="50097"/>
                      <a:pt x="24131" y="51447"/>
                      <a:pt x="27064" y="51447"/>
                    </a:cubicBezTo>
                    <a:lnTo>
                      <a:pt x="37196" y="51447"/>
                    </a:lnTo>
                    <a:lnTo>
                      <a:pt x="37196" y="62114"/>
                    </a:lnTo>
                    <a:lnTo>
                      <a:pt x="21598" y="62114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1" name="Freeform 610">
                <a:extLst>
                  <a:ext uri="{FF2B5EF4-FFF2-40B4-BE49-F238E27FC236}">
                    <a16:creationId xmlns:a16="http://schemas.microsoft.com/office/drawing/2014/main" id="{8BBA05FB-97BE-8E0A-1324-B659A1159B1E}"/>
                  </a:ext>
                </a:extLst>
              </p:cNvPr>
              <p:cNvSpPr/>
              <p:nvPr userDrawn="1"/>
            </p:nvSpPr>
            <p:spPr>
              <a:xfrm>
                <a:off x="8470243" y="4390799"/>
                <a:ext cx="49861" cy="50096"/>
              </a:xfrm>
              <a:custGeom>
                <a:avLst/>
                <a:gdLst>
                  <a:gd name="connsiteX0" fmla="*/ 667 w 49861"/>
                  <a:gd name="connsiteY0" fmla="*/ 36593 h 50096"/>
                  <a:gd name="connsiteX1" fmla="*/ 29864 w 49861"/>
                  <a:gd name="connsiteY1" fmla="*/ 17960 h 50096"/>
                  <a:gd name="connsiteX2" fmla="*/ 29864 w 49861"/>
                  <a:gd name="connsiteY2" fmla="*/ 16204 h 50096"/>
                  <a:gd name="connsiteX3" fmla="*/ 22264 w 49861"/>
                  <a:gd name="connsiteY3" fmla="*/ 9723 h 50096"/>
                  <a:gd name="connsiteX4" fmla="*/ 11999 w 49861"/>
                  <a:gd name="connsiteY4" fmla="*/ 17149 h 50096"/>
                  <a:gd name="connsiteX5" fmla="*/ 0 w 49861"/>
                  <a:gd name="connsiteY5" fmla="*/ 14449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7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667" y="36593"/>
                    </a:moveTo>
                    <a:cubicBezTo>
                      <a:pt x="667" y="23360"/>
                      <a:pt x="14399" y="19580"/>
                      <a:pt x="29864" y="17960"/>
                    </a:cubicBezTo>
                    <a:lnTo>
                      <a:pt x="29864" y="16204"/>
                    </a:lnTo>
                    <a:cubicBezTo>
                      <a:pt x="29864" y="12153"/>
                      <a:pt x="27464" y="9723"/>
                      <a:pt x="22264" y="9723"/>
                    </a:cubicBezTo>
                    <a:cubicBezTo>
                      <a:pt x="16265" y="9723"/>
                      <a:pt x="13199" y="12693"/>
                      <a:pt x="11999" y="17149"/>
                    </a:cubicBezTo>
                    <a:lnTo>
                      <a:pt x="0" y="14449"/>
                    </a:lnTo>
                    <a:cubicBezTo>
                      <a:pt x="800" y="7022"/>
                      <a:pt x="8533" y="0"/>
                      <a:pt x="22131" y="0"/>
                    </a:cubicBezTo>
                    <a:cubicBezTo>
                      <a:pt x="35196" y="0"/>
                      <a:pt x="42929" y="5807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6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7"/>
                      <a:pt x="15598" y="50097"/>
                    </a:cubicBezTo>
                    <a:cubicBezTo>
                      <a:pt x="7066" y="50097"/>
                      <a:pt x="667" y="44830"/>
                      <a:pt x="667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7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2" name="Freeform 611">
                <a:extLst>
                  <a:ext uri="{FF2B5EF4-FFF2-40B4-BE49-F238E27FC236}">
                    <a16:creationId xmlns:a16="http://schemas.microsoft.com/office/drawing/2014/main" id="{0F2FA0C7-D6F0-4FD6-2A89-D7D32E6C865F}"/>
                  </a:ext>
                </a:extLst>
              </p:cNvPr>
              <p:cNvSpPr/>
              <p:nvPr userDrawn="1"/>
            </p:nvSpPr>
            <p:spPr>
              <a:xfrm>
                <a:off x="8527037" y="4373380"/>
                <a:ext cx="13198" cy="66030"/>
              </a:xfrm>
              <a:custGeom>
                <a:avLst/>
                <a:gdLst>
                  <a:gd name="connsiteX0" fmla="*/ 0 w 13198"/>
                  <a:gd name="connsiteY0" fmla="*/ 0 h 66030"/>
                  <a:gd name="connsiteX1" fmla="*/ 13199 w 13198"/>
                  <a:gd name="connsiteY1" fmla="*/ 0 h 66030"/>
                  <a:gd name="connsiteX2" fmla="*/ 13199 w 13198"/>
                  <a:gd name="connsiteY2" fmla="*/ 66030 h 66030"/>
                  <a:gd name="connsiteX3" fmla="*/ 0 w 13198"/>
                  <a:gd name="connsiteY3" fmla="*/ 66030 h 66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98" h="66030">
                    <a:moveTo>
                      <a:pt x="0" y="0"/>
                    </a:moveTo>
                    <a:lnTo>
                      <a:pt x="13199" y="0"/>
                    </a:lnTo>
                    <a:lnTo>
                      <a:pt x="13199" y="66030"/>
                    </a:lnTo>
                    <a:lnTo>
                      <a:pt x="0" y="66030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3" name="Freeform 612">
                <a:extLst>
                  <a:ext uri="{FF2B5EF4-FFF2-40B4-BE49-F238E27FC236}">
                    <a16:creationId xmlns:a16="http://schemas.microsoft.com/office/drawing/2014/main" id="{0FA26CF2-F04D-6DF4-7C02-CE4FAC4832E1}"/>
                  </a:ext>
                </a:extLst>
              </p:cNvPr>
              <p:cNvSpPr/>
              <p:nvPr userDrawn="1"/>
            </p:nvSpPr>
            <p:spPr>
              <a:xfrm>
                <a:off x="8552635" y="4373245"/>
                <a:ext cx="13998" cy="66164"/>
              </a:xfrm>
              <a:custGeom>
                <a:avLst/>
                <a:gdLst>
                  <a:gd name="connsiteX0" fmla="*/ 0 w 13998"/>
                  <a:gd name="connsiteY0" fmla="*/ 0 h 66164"/>
                  <a:gd name="connsiteX1" fmla="*/ 13999 w 13998"/>
                  <a:gd name="connsiteY1" fmla="*/ 0 h 66164"/>
                  <a:gd name="connsiteX2" fmla="*/ 13999 w 13998"/>
                  <a:gd name="connsiteY2" fmla="*/ 12693 h 66164"/>
                  <a:gd name="connsiteX3" fmla="*/ 0 w 13998"/>
                  <a:gd name="connsiteY3" fmla="*/ 12693 h 66164"/>
                  <a:gd name="connsiteX4" fmla="*/ 0 w 13998"/>
                  <a:gd name="connsiteY4" fmla="*/ 0 h 66164"/>
                  <a:gd name="connsiteX5" fmla="*/ 400 w 13998"/>
                  <a:gd name="connsiteY5" fmla="*/ 19039 h 66164"/>
                  <a:gd name="connsiteX6" fmla="*/ 13599 w 13998"/>
                  <a:gd name="connsiteY6" fmla="*/ 19039 h 66164"/>
                  <a:gd name="connsiteX7" fmla="*/ 13599 w 13998"/>
                  <a:gd name="connsiteY7" fmla="*/ 66165 h 66164"/>
                  <a:gd name="connsiteX8" fmla="*/ 400 w 13998"/>
                  <a:gd name="connsiteY8" fmla="*/ 66165 h 66164"/>
                  <a:gd name="connsiteX9" fmla="*/ 400 w 13998"/>
                  <a:gd name="connsiteY9" fmla="*/ 19039 h 6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98" h="66164">
                    <a:moveTo>
                      <a:pt x="0" y="0"/>
                    </a:moveTo>
                    <a:lnTo>
                      <a:pt x="13999" y="0"/>
                    </a:lnTo>
                    <a:lnTo>
                      <a:pt x="13999" y="12693"/>
                    </a:lnTo>
                    <a:lnTo>
                      <a:pt x="0" y="12693"/>
                    </a:lnTo>
                    <a:lnTo>
                      <a:pt x="0" y="0"/>
                    </a:lnTo>
                    <a:close/>
                    <a:moveTo>
                      <a:pt x="400" y="19039"/>
                    </a:moveTo>
                    <a:lnTo>
                      <a:pt x="13599" y="19039"/>
                    </a:lnTo>
                    <a:lnTo>
                      <a:pt x="13599" y="66165"/>
                    </a:lnTo>
                    <a:lnTo>
                      <a:pt x="400" y="66165"/>
                    </a:lnTo>
                    <a:lnTo>
                      <a:pt x="400" y="19039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82" name="Group 581">
              <a:extLst>
                <a:ext uri="{FF2B5EF4-FFF2-40B4-BE49-F238E27FC236}">
                  <a16:creationId xmlns:a16="http://schemas.microsoft.com/office/drawing/2014/main" id="{1B851ED0-DEF8-9776-D559-B1BDE8B5DD9B}"/>
                </a:ext>
              </a:extLst>
            </p:cNvPr>
            <p:cNvGrpSpPr/>
            <p:nvPr userDrawn="1"/>
          </p:nvGrpSpPr>
          <p:grpSpPr>
            <a:xfrm>
              <a:off x="9611861" y="3979495"/>
              <a:ext cx="1795951" cy="1128588"/>
              <a:chOff x="9611861" y="3979495"/>
              <a:chExt cx="1795951" cy="1128588"/>
            </a:xfrm>
          </p:grpSpPr>
          <p:sp>
            <p:nvSpPr>
              <p:cNvPr id="583" name="Freeform 582">
                <a:extLst>
                  <a:ext uri="{FF2B5EF4-FFF2-40B4-BE49-F238E27FC236}">
                    <a16:creationId xmlns:a16="http://schemas.microsoft.com/office/drawing/2014/main" id="{D89EDCAD-1021-0E9A-23BE-628BB4B62658}"/>
                  </a:ext>
                </a:extLst>
              </p:cNvPr>
              <p:cNvSpPr/>
              <p:nvPr userDrawn="1"/>
            </p:nvSpPr>
            <p:spPr>
              <a:xfrm>
                <a:off x="9611861" y="3979495"/>
                <a:ext cx="58927" cy="66029"/>
              </a:xfrm>
              <a:custGeom>
                <a:avLst/>
                <a:gdLst>
                  <a:gd name="connsiteX0" fmla="*/ 22398 w 58927"/>
                  <a:gd name="connsiteY0" fmla="*/ 66030 h 66029"/>
                  <a:gd name="connsiteX1" fmla="*/ 22398 w 58927"/>
                  <a:gd name="connsiteY1" fmla="*/ 11883 h 66029"/>
                  <a:gd name="connsiteX2" fmla="*/ 0 w 58927"/>
                  <a:gd name="connsiteY2" fmla="*/ 11883 h 66029"/>
                  <a:gd name="connsiteX3" fmla="*/ 0 w 58927"/>
                  <a:gd name="connsiteY3" fmla="*/ 0 h 66029"/>
                  <a:gd name="connsiteX4" fmla="*/ 58928 w 58927"/>
                  <a:gd name="connsiteY4" fmla="*/ 0 h 66029"/>
                  <a:gd name="connsiteX5" fmla="*/ 58928 w 58927"/>
                  <a:gd name="connsiteY5" fmla="*/ 11883 h 66029"/>
                  <a:gd name="connsiteX6" fmla="*/ 36530 w 58927"/>
                  <a:gd name="connsiteY6" fmla="*/ 11883 h 66029"/>
                  <a:gd name="connsiteX7" fmla="*/ 36530 w 58927"/>
                  <a:gd name="connsiteY7" fmla="*/ 66030 h 66029"/>
                  <a:gd name="connsiteX8" fmla="*/ 22398 w 58927"/>
                  <a:gd name="connsiteY8" fmla="*/ 66030 h 66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927" h="66029">
                    <a:moveTo>
                      <a:pt x="22398" y="66030"/>
                    </a:moveTo>
                    <a:lnTo>
                      <a:pt x="22398" y="11883"/>
                    </a:lnTo>
                    <a:lnTo>
                      <a:pt x="0" y="11883"/>
                    </a:lnTo>
                    <a:lnTo>
                      <a:pt x="0" y="0"/>
                    </a:lnTo>
                    <a:lnTo>
                      <a:pt x="58928" y="0"/>
                    </a:lnTo>
                    <a:lnTo>
                      <a:pt x="58928" y="11883"/>
                    </a:lnTo>
                    <a:lnTo>
                      <a:pt x="36530" y="11883"/>
                    </a:lnTo>
                    <a:lnTo>
                      <a:pt x="36530" y="66030"/>
                    </a:lnTo>
                    <a:lnTo>
                      <a:pt x="22398" y="66030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4" name="Freeform 583">
                <a:extLst>
                  <a:ext uri="{FF2B5EF4-FFF2-40B4-BE49-F238E27FC236}">
                    <a16:creationId xmlns:a16="http://schemas.microsoft.com/office/drawing/2014/main" id="{67815AEA-38D9-1F75-E154-FF83943E6362}"/>
                  </a:ext>
                </a:extLst>
              </p:cNvPr>
              <p:cNvSpPr/>
              <p:nvPr userDrawn="1"/>
            </p:nvSpPr>
            <p:spPr>
              <a:xfrm>
                <a:off x="9670388" y="3998399"/>
                <a:ext cx="42662" cy="48746"/>
              </a:xfrm>
              <a:custGeom>
                <a:avLst/>
                <a:gdLst>
                  <a:gd name="connsiteX0" fmla="*/ 0 w 42662"/>
                  <a:gd name="connsiteY0" fmla="*/ 31732 h 48746"/>
                  <a:gd name="connsiteX1" fmla="*/ 0 w 42662"/>
                  <a:gd name="connsiteY1" fmla="*/ 0 h 48746"/>
                  <a:gd name="connsiteX2" fmla="*/ 13199 w 42662"/>
                  <a:gd name="connsiteY2" fmla="*/ 0 h 48746"/>
                  <a:gd name="connsiteX3" fmla="*/ 13199 w 42662"/>
                  <a:gd name="connsiteY3" fmla="*/ 28627 h 48746"/>
                  <a:gd name="connsiteX4" fmla="*/ 20131 w 42662"/>
                  <a:gd name="connsiteY4" fmla="*/ 37539 h 48746"/>
                  <a:gd name="connsiteX5" fmla="*/ 29464 w 42662"/>
                  <a:gd name="connsiteY5" fmla="*/ 23225 h 48746"/>
                  <a:gd name="connsiteX6" fmla="*/ 29464 w 42662"/>
                  <a:gd name="connsiteY6" fmla="*/ 0 h 48746"/>
                  <a:gd name="connsiteX7" fmla="*/ 42662 w 42662"/>
                  <a:gd name="connsiteY7" fmla="*/ 0 h 48746"/>
                  <a:gd name="connsiteX8" fmla="*/ 42662 w 42662"/>
                  <a:gd name="connsiteY8" fmla="*/ 47126 h 48746"/>
                  <a:gd name="connsiteX9" fmla="*/ 30397 w 42662"/>
                  <a:gd name="connsiteY9" fmla="*/ 47126 h 48746"/>
                  <a:gd name="connsiteX10" fmla="*/ 34930 w 42662"/>
                  <a:gd name="connsiteY10" fmla="*/ 36323 h 48746"/>
                  <a:gd name="connsiteX11" fmla="*/ 29197 w 42662"/>
                  <a:gd name="connsiteY11" fmla="*/ 36323 h 48746"/>
                  <a:gd name="connsiteX12" fmla="*/ 14532 w 42662"/>
                  <a:gd name="connsiteY12" fmla="*/ 48746 h 48746"/>
                  <a:gd name="connsiteX13" fmla="*/ 0 w 42662"/>
                  <a:gd name="connsiteY13" fmla="*/ 31867 h 48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662" h="48746">
                    <a:moveTo>
                      <a:pt x="0" y="31732"/>
                    </a:moveTo>
                    <a:lnTo>
                      <a:pt x="0" y="0"/>
                    </a:lnTo>
                    <a:lnTo>
                      <a:pt x="13199" y="0"/>
                    </a:lnTo>
                    <a:lnTo>
                      <a:pt x="13199" y="28627"/>
                    </a:lnTo>
                    <a:cubicBezTo>
                      <a:pt x="13199" y="34973"/>
                      <a:pt x="15865" y="37539"/>
                      <a:pt x="20131" y="37539"/>
                    </a:cubicBezTo>
                    <a:cubicBezTo>
                      <a:pt x="26931" y="37539"/>
                      <a:pt x="29464" y="31057"/>
                      <a:pt x="29464" y="23225"/>
                    </a:cubicBezTo>
                    <a:lnTo>
                      <a:pt x="29464" y="0"/>
                    </a:lnTo>
                    <a:lnTo>
                      <a:pt x="42662" y="0"/>
                    </a:lnTo>
                    <a:lnTo>
                      <a:pt x="42662" y="47126"/>
                    </a:lnTo>
                    <a:lnTo>
                      <a:pt x="30397" y="47126"/>
                    </a:lnTo>
                    <a:cubicBezTo>
                      <a:pt x="30397" y="43885"/>
                      <a:pt x="32397" y="39969"/>
                      <a:pt x="34930" y="36323"/>
                    </a:cubicBezTo>
                    <a:lnTo>
                      <a:pt x="29197" y="36323"/>
                    </a:lnTo>
                    <a:cubicBezTo>
                      <a:pt x="26931" y="43075"/>
                      <a:pt x="22264" y="48746"/>
                      <a:pt x="14532" y="48746"/>
                    </a:cubicBezTo>
                    <a:cubicBezTo>
                      <a:pt x="5733" y="48746"/>
                      <a:pt x="0" y="42130"/>
                      <a:pt x="0" y="318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5" name="Freeform 584">
                <a:extLst>
                  <a:ext uri="{FF2B5EF4-FFF2-40B4-BE49-F238E27FC236}">
                    <a16:creationId xmlns:a16="http://schemas.microsoft.com/office/drawing/2014/main" id="{DDF4957B-8412-3917-413A-14E2317DEF26}"/>
                  </a:ext>
                </a:extLst>
              </p:cNvPr>
              <p:cNvSpPr/>
              <p:nvPr userDrawn="1"/>
            </p:nvSpPr>
            <p:spPr>
              <a:xfrm>
                <a:off x="9725983" y="3997454"/>
                <a:ext cx="31996" cy="48070"/>
              </a:xfrm>
              <a:custGeom>
                <a:avLst/>
                <a:gdLst>
                  <a:gd name="connsiteX0" fmla="*/ 0 w 31996"/>
                  <a:gd name="connsiteY0" fmla="*/ 48071 h 48070"/>
                  <a:gd name="connsiteX1" fmla="*/ 0 w 31996"/>
                  <a:gd name="connsiteY1" fmla="*/ 945 h 48070"/>
                  <a:gd name="connsiteX2" fmla="*/ 11865 w 31996"/>
                  <a:gd name="connsiteY2" fmla="*/ 945 h 48070"/>
                  <a:gd name="connsiteX3" fmla="*/ 7866 w 31996"/>
                  <a:gd name="connsiteY3" fmla="*/ 15258 h 48070"/>
                  <a:gd name="connsiteX4" fmla="*/ 13465 w 31996"/>
                  <a:gd name="connsiteY4" fmla="*/ 15258 h 48070"/>
                  <a:gd name="connsiteX5" fmla="*/ 29197 w 31996"/>
                  <a:gd name="connsiteY5" fmla="*/ 0 h 48070"/>
                  <a:gd name="connsiteX6" fmla="*/ 31997 w 31996"/>
                  <a:gd name="connsiteY6" fmla="*/ 0 h 48070"/>
                  <a:gd name="connsiteX7" fmla="*/ 31997 w 31996"/>
                  <a:gd name="connsiteY7" fmla="*/ 13773 h 48070"/>
                  <a:gd name="connsiteX8" fmla="*/ 26931 w 31996"/>
                  <a:gd name="connsiteY8" fmla="*/ 13503 h 48070"/>
                  <a:gd name="connsiteX9" fmla="*/ 13199 w 31996"/>
                  <a:gd name="connsiteY9" fmla="*/ 29977 h 48070"/>
                  <a:gd name="connsiteX10" fmla="*/ 13199 w 31996"/>
                  <a:gd name="connsiteY10" fmla="*/ 48071 h 48070"/>
                  <a:gd name="connsiteX11" fmla="*/ 0 w 31996"/>
                  <a:gd name="connsiteY11" fmla="*/ 48071 h 48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996" h="48070">
                    <a:moveTo>
                      <a:pt x="0" y="48071"/>
                    </a:moveTo>
                    <a:lnTo>
                      <a:pt x="0" y="945"/>
                    </a:lnTo>
                    <a:lnTo>
                      <a:pt x="11865" y="945"/>
                    </a:lnTo>
                    <a:cubicBezTo>
                      <a:pt x="11865" y="5806"/>
                      <a:pt x="9999" y="11748"/>
                      <a:pt x="7866" y="15258"/>
                    </a:cubicBezTo>
                    <a:lnTo>
                      <a:pt x="13465" y="15258"/>
                    </a:lnTo>
                    <a:cubicBezTo>
                      <a:pt x="15465" y="5536"/>
                      <a:pt x="19331" y="0"/>
                      <a:pt x="29197" y="0"/>
                    </a:cubicBezTo>
                    <a:cubicBezTo>
                      <a:pt x="30530" y="0"/>
                      <a:pt x="31197" y="0"/>
                      <a:pt x="31997" y="0"/>
                    </a:cubicBezTo>
                    <a:lnTo>
                      <a:pt x="31997" y="13773"/>
                    </a:lnTo>
                    <a:cubicBezTo>
                      <a:pt x="30130" y="13638"/>
                      <a:pt x="28397" y="13503"/>
                      <a:pt x="26931" y="13503"/>
                    </a:cubicBezTo>
                    <a:cubicBezTo>
                      <a:pt x="17465" y="13503"/>
                      <a:pt x="13199" y="17149"/>
                      <a:pt x="13199" y="29977"/>
                    </a:cubicBezTo>
                    <a:lnTo>
                      <a:pt x="13199" y="48071"/>
                    </a:lnTo>
                    <a:lnTo>
                      <a:pt x="0" y="48071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6" name="Freeform 585">
                <a:extLst>
                  <a:ext uri="{FF2B5EF4-FFF2-40B4-BE49-F238E27FC236}">
                    <a16:creationId xmlns:a16="http://schemas.microsoft.com/office/drawing/2014/main" id="{11044BB2-D0B5-AFE8-18BB-630959B02275}"/>
                  </a:ext>
                </a:extLst>
              </p:cNvPr>
              <p:cNvSpPr/>
              <p:nvPr userDrawn="1"/>
            </p:nvSpPr>
            <p:spPr>
              <a:xfrm>
                <a:off x="9766112" y="3979495"/>
                <a:ext cx="51327" cy="66029"/>
              </a:xfrm>
              <a:custGeom>
                <a:avLst/>
                <a:gdLst>
                  <a:gd name="connsiteX0" fmla="*/ 34530 w 51327"/>
                  <a:gd name="connsiteY0" fmla="*/ 66030 h 66029"/>
                  <a:gd name="connsiteX1" fmla="*/ 19998 w 51327"/>
                  <a:gd name="connsiteY1" fmla="*/ 46451 h 66029"/>
                  <a:gd name="connsiteX2" fmla="*/ 13199 w 51327"/>
                  <a:gd name="connsiteY2" fmla="*/ 53067 h 66029"/>
                  <a:gd name="connsiteX3" fmla="*/ 13199 w 51327"/>
                  <a:gd name="connsiteY3" fmla="*/ 66030 h 66029"/>
                  <a:gd name="connsiteX4" fmla="*/ 0 w 51327"/>
                  <a:gd name="connsiteY4" fmla="*/ 66030 h 66029"/>
                  <a:gd name="connsiteX5" fmla="*/ 0 w 51327"/>
                  <a:gd name="connsiteY5" fmla="*/ 0 h 66029"/>
                  <a:gd name="connsiteX6" fmla="*/ 13199 w 51327"/>
                  <a:gd name="connsiteY6" fmla="*/ 0 h 66029"/>
                  <a:gd name="connsiteX7" fmla="*/ 13199 w 51327"/>
                  <a:gd name="connsiteY7" fmla="*/ 20795 h 66029"/>
                  <a:gd name="connsiteX8" fmla="*/ 6533 w 51327"/>
                  <a:gd name="connsiteY8" fmla="*/ 37268 h 66029"/>
                  <a:gd name="connsiteX9" fmla="*/ 10132 w 51327"/>
                  <a:gd name="connsiteY9" fmla="*/ 41184 h 66029"/>
                  <a:gd name="connsiteX10" fmla="*/ 31997 w 51327"/>
                  <a:gd name="connsiteY10" fmla="*/ 18904 h 66029"/>
                  <a:gd name="connsiteX11" fmla="*/ 48128 w 51327"/>
                  <a:gd name="connsiteY11" fmla="*/ 18904 h 66029"/>
                  <a:gd name="connsiteX12" fmla="*/ 29197 w 51327"/>
                  <a:gd name="connsiteY12" fmla="*/ 37539 h 66029"/>
                  <a:gd name="connsiteX13" fmla="*/ 51328 w 51327"/>
                  <a:gd name="connsiteY13" fmla="*/ 66030 h 66029"/>
                  <a:gd name="connsiteX14" fmla="*/ 34663 w 51327"/>
                  <a:gd name="connsiteY14" fmla="*/ 66030 h 66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327" h="66029">
                    <a:moveTo>
                      <a:pt x="34530" y="66030"/>
                    </a:moveTo>
                    <a:lnTo>
                      <a:pt x="19998" y="46451"/>
                    </a:lnTo>
                    <a:lnTo>
                      <a:pt x="13199" y="53067"/>
                    </a:lnTo>
                    <a:lnTo>
                      <a:pt x="13199" y="66030"/>
                    </a:lnTo>
                    <a:lnTo>
                      <a:pt x="0" y="66030"/>
                    </a:lnTo>
                    <a:lnTo>
                      <a:pt x="0" y="0"/>
                    </a:lnTo>
                    <a:lnTo>
                      <a:pt x="13199" y="0"/>
                    </a:lnTo>
                    <a:lnTo>
                      <a:pt x="13199" y="20795"/>
                    </a:lnTo>
                    <a:cubicBezTo>
                      <a:pt x="13199" y="30247"/>
                      <a:pt x="10666" y="33758"/>
                      <a:pt x="6533" y="37268"/>
                    </a:cubicBezTo>
                    <a:lnTo>
                      <a:pt x="10132" y="41184"/>
                    </a:lnTo>
                    <a:lnTo>
                      <a:pt x="31997" y="18904"/>
                    </a:lnTo>
                    <a:lnTo>
                      <a:pt x="48128" y="18904"/>
                    </a:lnTo>
                    <a:lnTo>
                      <a:pt x="29197" y="37539"/>
                    </a:lnTo>
                    <a:lnTo>
                      <a:pt x="51328" y="66030"/>
                    </a:lnTo>
                    <a:lnTo>
                      <a:pt x="34663" y="66030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7" name="Freeform 586">
                <a:extLst>
                  <a:ext uri="{FF2B5EF4-FFF2-40B4-BE49-F238E27FC236}">
                    <a16:creationId xmlns:a16="http://schemas.microsoft.com/office/drawing/2014/main" id="{F524AB86-66C6-B94E-6EED-235C8FDED643}"/>
                  </a:ext>
                </a:extLst>
              </p:cNvPr>
              <p:cNvSpPr/>
              <p:nvPr userDrawn="1"/>
            </p:nvSpPr>
            <p:spPr>
              <a:xfrm>
                <a:off x="9821973" y="3998399"/>
                <a:ext cx="42662" cy="48746"/>
              </a:xfrm>
              <a:custGeom>
                <a:avLst/>
                <a:gdLst>
                  <a:gd name="connsiteX0" fmla="*/ 0 w 42662"/>
                  <a:gd name="connsiteY0" fmla="*/ 31732 h 48746"/>
                  <a:gd name="connsiteX1" fmla="*/ 0 w 42662"/>
                  <a:gd name="connsiteY1" fmla="*/ 0 h 48746"/>
                  <a:gd name="connsiteX2" fmla="*/ 13199 w 42662"/>
                  <a:gd name="connsiteY2" fmla="*/ 0 h 48746"/>
                  <a:gd name="connsiteX3" fmla="*/ 13199 w 42662"/>
                  <a:gd name="connsiteY3" fmla="*/ 28627 h 48746"/>
                  <a:gd name="connsiteX4" fmla="*/ 20131 w 42662"/>
                  <a:gd name="connsiteY4" fmla="*/ 37539 h 48746"/>
                  <a:gd name="connsiteX5" fmla="*/ 29464 w 42662"/>
                  <a:gd name="connsiteY5" fmla="*/ 23225 h 48746"/>
                  <a:gd name="connsiteX6" fmla="*/ 29464 w 42662"/>
                  <a:gd name="connsiteY6" fmla="*/ 0 h 48746"/>
                  <a:gd name="connsiteX7" fmla="*/ 42662 w 42662"/>
                  <a:gd name="connsiteY7" fmla="*/ 0 h 48746"/>
                  <a:gd name="connsiteX8" fmla="*/ 42662 w 42662"/>
                  <a:gd name="connsiteY8" fmla="*/ 47126 h 48746"/>
                  <a:gd name="connsiteX9" fmla="*/ 30397 w 42662"/>
                  <a:gd name="connsiteY9" fmla="*/ 47126 h 48746"/>
                  <a:gd name="connsiteX10" fmla="*/ 34930 w 42662"/>
                  <a:gd name="connsiteY10" fmla="*/ 36323 h 48746"/>
                  <a:gd name="connsiteX11" fmla="*/ 29197 w 42662"/>
                  <a:gd name="connsiteY11" fmla="*/ 36323 h 48746"/>
                  <a:gd name="connsiteX12" fmla="*/ 14532 w 42662"/>
                  <a:gd name="connsiteY12" fmla="*/ 48746 h 48746"/>
                  <a:gd name="connsiteX13" fmla="*/ 0 w 42662"/>
                  <a:gd name="connsiteY13" fmla="*/ 31867 h 48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662" h="48746">
                    <a:moveTo>
                      <a:pt x="0" y="31732"/>
                    </a:moveTo>
                    <a:lnTo>
                      <a:pt x="0" y="0"/>
                    </a:lnTo>
                    <a:lnTo>
                      <a:pt x="13199" y="0"/>
                    </a:lnTo>
                    <a:lnTo>
                      <a:pt x="13199" y="28627"/>
                    </a:lnTo>
                    <a:cubicBezTo>
                      <a:pt x="13199" y="34973"/>
                      <a:pt x="15865" y="37539"/>
                      <a:pt x="20131" y="37539"/>
                    </a:cubicBezTo>
                    <a:cubicBezTo>
                      <a:pt x="26931" y="37539"/>
                      <a:pt x="29464" y="31057"/>
                      <a:pt x="29464" y="23225"/>
                    </a:cubicBezTo>
                    <a:lnTo>
                      <a:pt x="29464" y="0"/>
                    </a:lnTo>
                    <a:lnTo>
                      <a:pt x="42662" y="0"/>
                    </a:lnTo>
                    <a:lnTo>
                      <a:pt x="42662" y="47126"/>
                    </a:lnTo>
                    <a:lnTo>
                      <a:pt x="30397" y="47126"/>
                    </a:lnTo>
                    <a:cubicBezTo>
                      <a:pt x="30397" y="43885"/>
                      <a:pt x="32397" y="39969"/>
                      <a:pt x="34930" y="36323"/>
                    </a:cubicBezTo>
                    <a:lnTo>
                      <a:pt x="29197" y="36323"/>
                    </a:lnTo>
                    <a:cubicBezTo>
                      <a:pt x="26931" y="43075"/>
                      <a:pt x="22264" y="48746"/>
                      <a:pt x="14532" y="48746"/>
                    </a:cubicBezTo>
                    <a:cubicBezTo>
                      <a:pt x="5733" y="48746"/>
                      <a:pt x="0" y="42130"/>
                      <a:pt x="0" y="318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8" name="Freeform 587">
                <a:extLst>
                  <a:ext uri="{FF2B5EF4-FFF2-40B4-BE49-F238E27FC236}">
                    <a16:creationId xmlns:a16="http://schemas.microsoft.com/office/drawing/2014/main" id="{485084B4-3978-BBE4-21A1-A5A9AD41C7B9}"/>
                  </a:ext>
                </a:extLst>
              </p:cNvPr>
              <p:cNvSpPr/>
              <p:nvPr userDrawn="1"/>
            </p:nvSpPr>
            <p:spPr>
              <a:xfrm>
                <a:off x="10215400" y="4193114"/>
                <a:ext cx="60127" cy="66165"/>
              </a:xfrm>
              <a:custGeom>
                <a:avLst/>
                <a:gdLst>
                  <a:gd name="connsiteX0" fmla="*/ 42263 w 60127"/>
                  <a:gd name="connsiteY0" fmla="*/ 66030 h 66165"/>
                  <a:gd name="connsiteX1" fmla="*/ 21998 w 60127"/>
                  <a:gd name="connsiteY1" fmla="*/ 36593 h 66165"/>
                  <a:gd name="connsiteX2" fmla="*/ 14132 w 60127"/>
                  <a:gd name="connsiteY2" fmla="*/ 44965 h 66165"/>
                  <a:gd name="connsiteX3" fmla="*/ 14132 w 60127"/>
                  <a:gd name="connsiteY3" fmla="*/ 66030 h 66165"/>
                  <a:gd name="connsiteX4" fmla="*/ 0 w 60127"/>
                  <a:gd name="connsiteY4" fmla="*/ 66030 h 66165"/>
                  <a:gd name="connsiteX5" fmla="*/ 0 w 60127"/>
                  <a:gd name="connsiteY5" fmla="*/ 0 h 66165"/>
                  <a:gd name="connsiteX6" fmla="*/ 14132 w 60127"/>
                  <a:gd name="connsiteY6" fmla="*/ 0 h 66165"/>
                  <a:gd name="connsiteX7" fmla="*/ 14132 w 60127"/>
                  <a:gd name="connsiteY7" fmla="*/ 10262 h 66165"/>
                  <a:gd name="connsiteX8" fmla="*/ 8399 w 60127"/>
                  <a:gd name="connsiteY8" fmla="*/ 26466 h 66165"/>
                  <a:gd name="connsiteX9" fmla="*/ 11999 w 60127"/>
                  <a:gd name="connsiteY9" fmla="*/ 29977 h 66165"/>
                  <a:gd name="connsiteX10" fmla="*/ 37996 w 60127"/>
                  <a:gd name="connsiteY10" fmla="*/ 135 h 66165"/>
                  <a:gd name="connsiteX11" fmla="*/ 56928 w 60127"/>
                  <a:gd name="connsiteY11" fmla="*/ 135 h 66165"/>
                  <a:gd name="connsiteX12" fmla="*/ 31730 w 60127"/>
                  <a:gd name="connsiteY12" fmla="*/ 26601 h 66165"/>
                  <a:gd name="connsiteX13" fmla="*/ 60127 w 60127"/>
                  <a:gd name="connsiteY13" fmla="*/ 66165 h 66165"/>
                  <a:gd name="connsiteX14" fmla="*/ 42396 w 60127"/>
                  <a:gd name="connsiteY14" fmla="*/ 66165 h 6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0127" h="66165">
                    <a:moveTo>
                      <a:pt x="42263" y="66030"/>
                    </a:moveTo>
                    <a:lnTo>
                      <a:pt x="21998" y="36593"/>
                    </a:lnTo>
                    <a:lnTo>
                      <a:pt x="14132" y="44965"/>
                    </a:lnTo>
                    <a:lnTo>
                      <a:pt x="14132" y="66030"/>
                    </a:lnTo>
                    <a:lnTo>
                      <a:pt x="0" y="66030"/>
                    </a:lnTo>
                    <a:lnTo>
                      <a:pt x="0" y="0"/>
                    </a:lnTo>
                    <a:lnTo>
                      <a:pt x="14132" y="0"/>
                    </a:lnTo>
                    <a:lnTo>
                      <a:pt x="14132" y="10262"/>
                    </a:lnTo>
                    <a:cubicBezTo>
                      <a:pt x="14132" y="19850"/>
                      <a:pt x="10666" y="23900"/>
                      <a:pt x="8399" y="26466"/>
                    </a:cubicBezTo>
                    <a:lnTo>
                      <a:pt x="11999" y="29977"/>
                    </a:lnTo>
                    <a:lnTo>
                      <a:pt x="37996" y="135"/>
                    </a:lnTo>
                    <a:lnTo>
                      <a:pt x="56928" y="135"/>
                    </a:lnTo>
                    <a:lnTo>
                      <a:pt x="31730" y="26601"/>
                    </a:lnTo>
                    <a:lnTo>
                      <a:pt x="60127" y="66165"/>
                    </a:lnTo>
                    <a:lnTo>
                      <a:pt x="42396" y="66165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9" name="Freeform 588">
                <a:extLst>
                  <a:ext uri="{FF2B5EF4-FFF2-40B4-BE49-F238E27FC236}">
                    <a16:creationId xmlns:a16="http://schemas.microsoft.com/office/drawing/2014/main" id="{5926AE06-AC4C-8FEF-1AF7-8AA87288EF95}"/>
                  </a:ext>
                </a:extLst>
              </p:cNvPr>
              <p:cNvSpPr/>
              <p:nvPr userDrawn="1"/>
            </p:nvSpPr>
            <p:spPr>
              <a:xfrm>
                <a:off x="10277527" y="4210398"/>
                <a:ext cx="49861" cy="50096"/>
              </a:xfrm>
              <a:custGeom>
                <a:avLst/>
                <a:gdLst>
                  <a:gd name="connsiteX0" fmla="*/ 533 w 49861"/>
                  <a:gd name="connsiteY0" fmla="*/ 36593 h 50096"/>
                  <a:gd name="connsiteX1" fmla="*/ 29730 w 49861"/>
                  <a:gd name="connsiteY1" fmla="*/ 17959 h 50096"/>
                  <a:gd name="connsiteX2" fmla="*/ 29730 w 49861"/>
                  <a:gd name="connsiteY2" fmla="*/ 16204 h 50096"/>
                  <a:gd name="connsiteX3" fmla="*/ 22131 w 49861"/>
                  <a:gd name="connsiteY3" fmla="*/ 9722 h 50096"/>
                  <a:gd name="connsiteX4" fmla="*/ 11866 w 49861"/>
                  <a:gd name="connsiteY4" fmla="*/ 17149 h 50096"/>
                  <a:gd name="connsiteX5" fmla="*/ 0 w 49861"/>
                  <a:gd name="connsiteY5" fmla="*/ 14448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7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533" y="36593"/>
                    </a:moveTo>
                    <a:cubicBezTo>
                      <a:pt x="533" y="23360"/>
                      <a:pt x="14266" y="19580"/>
                      <a:pt x="29730" y="17959"/>
                    </a:cubicBezTo>
                    <a:lnTo>
                      <a:pt x="29730" y="16204"/>
                    </a:lnTo>
                    <a:cubicBezTo>
                      <a:pt x="29730" y="12153"/>
                      <a:pt x="27331" y="9722"/>
                      <a:pt x="22131" y="9722"/>
                    </a:cubicBezTo>
                    <a:cubicBezTo>
                      <a:pt x="16132" y="9722"/>
                      <a:pt x="13065" y="12693"/>
                      <a:pt x="11866" y="17149"/>
                    </a:cubicBezTo>
                    <a:lnTo>
                      <a:pt x="0" y="14448"/>
                    </a:lnTo>
                    <a:cubicBezTo>
                      <a:pt x="667" y="7022"/>
                      <a:pt x="8532" y="0"/>
                      <a:pt x="22131" y="0"/>
                    </a:cubicBezTo>
                    <a:cubicBezTo>
                      <a:pt x="35196" y="0"/>
                      <a:pt x="42929" y="5806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6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7"/>
                      <a:pt x="15598" y="50097"/>
                    </a:cubicBezTo>
                    <a:cubicBezTo>
                      <a:pt x="7066" y="50097"/>
                      <a:pt x="667" y="44830"/>
                      <a:pt x="667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6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0" name="Freeform 589">
                <a:extLst>
                  <a:ext uri="{FF2B5EF4-FFF2-40B4-BE49-F238E27FC236}">
                    <a16:creationId xmlns:a16="http://schemas.microsoft.com/office/drawing/2014/main" id="{3A847469-E386-E332-01C5-2E523D2BD27F}"/>
                  </a:ext>
                </a:extLst>
              </p:cNvPr>
              <p:cNvSpPr/>
              <p:nvPr userDrawn="1"/>
            </p:nvSpPr>
            <p:spPr>
              <a:xfrm>
                <a:off x="10331121" y="4210398"/>
                <a:ext cx="49861" cy="50096"/>
              </a:xfrm>
              <a:custGeom>
                <a:avLst/>
                <a:gdLst>
                  <a:gd name="connsiteX0" fmla="*/ 533 w 49861"/>
                  <a:gd name="connsiteY0" fmla="*/ 36593 h 50096"/>
                  <a:gd name="connsiteX1" fmla="*/ 29730 w 49861"/>
                  <a:gd name="connsiteY1" fmla="*/ 17959 h 50096"/>
                  <a:gd name="connsiteX2" fmla="*/ 29730 w 49861"/>
                  <a:gd name="connsiteY2" fmla="*/ 16204 h 50096"/>
                  <a:gd name="connsiteX3" fmla="*/ 22131 w 49861"/>
                  <a:gd name="connsiteY3" fmla="*/ 9722 h 50096"/>
                  <a:gd name="connsiteX4" fmla="*/ 11866 w 49861"/>
                  <a:gd name="connsiteY4" fmla="*/ 17149 h 50096"/>
                  <a:gd name="connsiteX5" fmla="*/ 0 w 49861"/>
                  <a:gd name="connsiteY5" fmla="*/ 14448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7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533" y="36593"/>
                    </a:moveTo>
                    <a:cubicBezTo>
                      <a:pt x="533" y="23360"/>
                      <a:pt x="14265" y="19580"/>
                      <a:pt x="29730" y="17959"/>
                    </a:cubicBezTo>
                    <a:lnTo>
                      <a:pt x="29730" y="16204"/>
                    </a:lnTo>
                    <a:cubicBezTo>
                      <a:pt x="29730" y="12153"/>
                      <a:pt x="27331" y="9722"/>
                      <a:pt x="22131" y="9722"/>
                    </a:cubicBezTo>
                    <a:cubicBezTo>
                      <a:pt x="16131" y="9722"/>
                      <a:pt x="13065" y="12693"/>
                      <a:pt x="11866" y="17149"/>
                    </a:cubicBezTo>
                    <a:lnTo>
                      <a:pt x="0" y="14448"/>
                    </a:lnTo>
                    <a:cubicBezTo>
                      <a:pt x="667" y="7022"/>
                      <a:pt x="8532" y="0"/>
                      <a:pt x="22131" y="0"/>
                    </a:cubicBezTo>
                    <a:cubicBezTo>
                      <a:pt x="35196" y="0"/>
                      <a:pt x="42929" y="5806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6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7"/>
                      <a:pt x="15598" y="50097"/>
                    </a:cubicBezTo>
                    <a:cubicBezTo>
                      <a:pt x="7066" y="50097"/>
                      <a:pt x="667" y="44830"/>
                      <a:pt x="667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6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1" name="Freeform 590">
                <a:extLst>
                  <a:ext uri="{FF2B5EF4-FFF2-40B4-BE49-F238E27FC236}">
                    <a16:creationId xmlns:a16="http://schemas.microsoft.com/office/drawing/2014/main" id="{BC9DC695-78A6-79DD-3B19-C0E07A6D203C}"/>
                  </a:ext>
                </a:extLst>
              </p:cNvPr>
              <p:cNvSpPr/>
              <p:nvPr userDrawn="1"/>
            </p:nvSpPr>
            <p:spPr>
              <a:xfrm>
                <a:off x="10387782" y="4211073"/>
                <a:ext cx="31996" cy="48070"/>
              </a:xfrm>
              <a:custGeom>
                <a:avLst/>
                <a:gdLst>
                  <a:gd name="connsiteX0" fmla="*/ 0 w 31996"/>
                  <a:gd name="connsiteY0" fmla="*/ 48071 h 48070"/>
                  <a:gd name="connsiteX1" fmla="*/ 0 w 31996"/>
                  <a:gd name="connsiteY1" fmla="*/ 945 h 48070"/>
                  <a:gd name="connsiteX2" fmla="*/ 11866 w 31996"/>
                  <a:gd name="connsiteY2" fmla="*/ 945 h 48070"/>
                  <a:gd name="connsiteX3" fmla="*/ 7866 w 31996"/>
                  <a:gd name="connsiteY3" fmla="*/ 15258 h 48070"/>
                  <a:gd name="connsiteX4" fmla="*/ 13466 w 31996"/>
                  <a:gd name="connsiteY4" fmla="*/ 15258 h 48070"/>
                  <a:gd name="connsiteX5" fmla="*/ 29197 w 31996"/>
                  <a:gd name="connsiteY5" fmla="*/ 0 h 48070"/>
                  <a:gd name="connsiteX6" fmla="*/ 31997 w 31996"/>
                  <a:gd name="connsiteY6" fmla="*/ 0 h 48070"/>
                  <a:gd name="connsiteX7" fmla="*/ 31997 w 31996"/>
                  <a:gd name="connsiteY7" fmla="*/ 13773 h 48070"/>
                  <a:gd name="connsiteX8" fmla="*/ 26931 w 31996"/>
                  <a:gd name="connsiteY8" fmla="*/ 13503 h 48070"/>
                  <a:gd name="connsiteX9" fmla="*/ 13199 w 31996"/>
                  <a:gd name="connsiteY9" fmla="*/ 29977 h 48070"/>
                  <a:gd name="connsiteX10" fmla="*/ 13199 w 31996"/>
                  <a:gd name="connsiteY10" fmla="*/ 48071 h 48070"/>
                  <a:gd name="connsiteX11" fmla="*/ 0 w 31996"/>
                  <a:gd name="connsiteY11" fmla="*/ 48071 h 48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996" h="48070">
                    <a:moveTo>
                      <a:pt x="0" y="48071"/>
                    </a:moveTo>
                    <a:lnTo>
                      <a:pt x="0" y="945"/>
                    </a:lnTo>
                    <a:lnTo>
                      <a:pt x="11866" y="945"/>
                    </a:lnTo>
                    <a:cubicBezTo>
                      <a:pt x="11866" y="5806"/>
                      <a:pt x="9999" y="11748"/>
                      <a:pt x="7866" y="15258"/>
                    </a:cubicBezTo>
                    <a:lnTo>
                      <a:pt x="13466" y="15258"/>
                    </a:lnTo>
                    <a:cubicBezTo>
                      <a:pt x="15465" y="5536"/>
                      <a:pt x="19331" y="0"/>
                      <a:pt x="29197" y="0"/>
                    </a:cubicBezTo>
                    <a:cubicBezTo>
                      <a:pt x="30530" y="0"/>
                      <a:pt x="31197" y="0"/>
                      <a:pt x="31997" y="0"/>
                    </a:cubicBezTo>
                    <a:lnTo>
                      <a:pt x="31997" y="13773"/>
                    </a:lnTo>
                    <a:cubicBezTo>
                      <a:pt x="30131" y="13638"/>
                      <a:pt x="28397" y="13503"/>
                      <a:pt x="26931" y="13503"/>
                    </a:cubicBezTo>
                    <a:cubicBezTo>
                      <a:pt x="17465" y="13503"/>
                      <a:pt x="13199" y="17149"/>
                      <a:pt x="13199" y="29977"/>
                    </a:cubicBezTo>
                    <a:lnTo>
                      <a:pt x="13199" y="48071"/>
                    </a:lnTo>
                    <a:lnTo>
                      <a:pt x="0" y="48071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2" name="Freeform 591">
                <a:extLst>
                  <a:ext uri="{FF2B5EF4-FFF2-40B4-BE49-F238E27FC236}">
                    <a16:creationId xmlns:a16="http://schemas.microsoft.com/office/drawing/2014/main" id="{69BB0E52-7A25-136D-8FDD-3119B6D92DEA}"/>
                  </a:ext>
                </a:extLst>
              </p:cNvPr>
              <p:cNvSpPr/>
              <p:nvPr userDrawn="1"/>
            </p:nvSpPr>
            <p:spPr>
              <a:xfrm>
                <a:off x="10427245" y="4192844"/>
                <a:ext cx="13998" cy="66165"/>
              </a:xfrm>
              <a:custGeom>
                <a:avLst/>
                <a:gdLst>
                  <a:gd name="connsiteX0" fmla="*/ 0 w 13998"/>
                  <a:gd name="connsiteY0" fmla="*/ 0 h 66165"/>
                  <a:gd name="connsiteX1" fmla="*/ 13999 w 13998"/>
                  <a:gd name="connsiteY1" fmla="*/ 0 h 66165"/>
                  <a:gd name="connsiteX2" fmla="*/ 13999 w 13998"/>
                  <a:gd name="connsiteY2" fmla="*/ 12693 h 66165"/>
                  <a:gd name="connsiteX3" fmla="*/ 0 w 13998"/>
                  <a:gd name="connsiteY3" fmla="*/ 12693 h 66165"/>
                  <a:gd name="connsiteX4" fmla="*/ 0 w 13998"/>
                  <a:gd name="connsiteY4" fmla="*/ 0 h 66165"/>
                  <a:gd name="connsiteX5" fmla="*/ 533 w 13998"/>
                  <a:gd name="connsiteY5" fmla="*/ 19039 h 66165"/>
                  <a:gd name="connsiteX6" fmla="*/ 13732 w 13998"/>
                  <a:gd name="connsiteY6" fmla="*/ 19039 h 66165"/>
                  <a:gd name="connsiteX7" fmla="*/ 13732 w 13998"/>
                  <a:gd name="connsiteY7" fmla="*/ 66165 h 66165"/>
                  <a:gd name="connsiteX8" fmla="*/ 533 w 13998"/>
                  <a:gd name="connsiteY8" fmla="*/ 66165 h 66165"/>
                  <a:gd name="connsiteX9" fmla="*/ 533 w 13998"/>
                  <a:gd name="connsiteY9" fmla="*/ 19039 h 6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98" h="66165">
                    <a:moveTo>
                      <a:pt x="0" y="0"/>
                    </a:moveTo>
                    <a:lnTo>
                      <a:pt x="13999" y="0"/>
                    </a:lnTo>
                    <a:lnTo>
                      <a:pt x="13999" y="12693"/>
                    </a:lnTo>
                    <a:lnTo>
                      <a:pt x="0" y="12693"/>
                    </a:lnTo>
                    <a:lnTo>
                      <a:pt x="0" y="0"/>
                    </a:lnTo>
                    <a:close/>
                    <a:moveTo>
                      <a:pt x="533" y="19039"/>
                    </a:moveTo>
                    <a:lnTo>
                      <a:pt x="13732" y="19039"/>
                    </a:lnTo>
                    <a:lnTo>
                      <a:pt x="13732" y="66165"/>
                    </a:lnTo>
                    <a:lnTo>
                      <a:pt x="533" y="66165"/>
                    </a:lnTo>
                    <a:lnTo>
                      <a:pt x="533" y="19039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3" name="Freeform 592">
                <a:extLst>
                  <a:ext uri="{FF2B5EF4-FFF2-40B4-BE49-F238E27FC236}">
                    <a16:creationId xmlns:a16="http://schemas.microsoft.com/office/drawing/2014/main" id="{36111069-5490-6AF0-C8CB-5DD9918C8615}"/>
                  </a:ext>
                </a:extLst>
              </p:cNvPr>
              <p:cNvSpPr/>
              <p:nvPr userDrawn="1"/>
            </p:nvSpPr>
            <p:spPr>
              <a:xfrm>
                <a:off x="10453642" y="4210533"/>
                <a:ext cx="43195" cy="48746"/>
              </a:xfrm>
              <a:custGeom>
                <a:avLst/>
                <a:gdLst>
                  <a:gd name="connsiteX0" fmla="*/ 0 w 43195"/>
                  <a:gd name="connsiteY0" fmla="*/ 48611 h 48746"/>
                  <a:gd name="connsiteX1" fmla="*/ 0 w 43195"/>
                  <a:gd name="connsiteY1" fmla="*/ 1486 h 48746"/>
                  <a:gd name="connsiteX2" fmla="*/ 11866 w 43195"/>
                  <a:gd name="connsiteY2" fmla="*/ 1486 h 48746"/>
                  <a:gd name="connsiteX3" fmla="*/ 7333 w 43195"/>
                  <a:gd name="connsiteY3" fmla="*/ 12288 h 48746"/>
                  <a:gd name="connsiteX4" fmla="*/ 13065 w 43195"/>
                  <a:gd name="connsiteY4" fmla="*/ 12288 h 48746"/>
                  <a:gd name="connsiteX5" fmla="*/ 27331 w 43195"/>
                  <a:gd name="connsiteY5" fmla="*/ 0 h 48746"/>
                  <a:gd name="connsiteX6" fmla="*/ 43196 w 43195"/>
                  <a:gd name="connsiteY6" fmla="*/ 17419 h 48746"/>
                  <a:gd name="connsiteX7" fmla="*/ 43196 w 43195"/>
                  <a:gd name="connsiteY7" fmla="*/ 48611 h 48746"/>
                  <a:gd name="connsiteX8" fmla="*/ 29997 w 43195"/>
                  <a:gd name="connsiteY8" fmla="*/ 48611 h 48746"/>
                  <a:gd name="connsiteX9" fmla="*/ 29997 w 43195"/>
                  <a:gd name="connsiteY9" fmla="*/ 19985 h 48746"/>
                  <a:gd name="connsiteX10" fmla="*/ 22531 w 43195"/>
                  <a:gd name="connsiteY10" fmla="*/ 11073 h 48746"/>
                  <a:gd name="connsiteX11" fmla="*/ 13199 w 43195"/>
                  <a:gd name="connsiteY11" fmla="*/ 26331 h 48746"/>
                  <a:gd name="connsiteX12" fmla="*/ 13199 w 43195"/>
                  <a:gd name="connsiteY12" fmla="*/ 48746 h 48746"/>
                  <a:gd name="connsiteX13" fmla="*/ 0 w 43195"/>
                  <a:gd name="connsiteY13" fmla="*/ 48746 h 48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195" h="48746">
                    <a:moveTo>
                      <a:pt x="0" y="48611"/>
                    </a:moveTo>
                    <a:lnTo>
                      <a:pt x="0" y="1486"/>
                    </a:lnTo>
                    <a:lnTo>
                      <a:pt x="11866" y="1486"/>
                    </a:lnTo>
                    <a:cubicBezTo>
                      <a:pt x="11866" y="4591"/>
                      <a:pt x="9866" y="8642"/>
                      <a:pt x="7333" y="12288"/>
                    </a:cubicBezTo>
                    <a:lnTo>
                      <a:pt x="13065" y="12288"/>
                    </a:lnTo>
                    <a:cubicBezTo>
                      <a:pt x="15199" y="5536"/>
                      <a:pt x="19865" y="0"/>
                      <a:pt x="27331" y="0"/>
                    </a:cubicBezTo>
                    <a:cubicBezTo>
                      <a:pt x="37596" y="0"/>
                      <a:pt x="43196" y="6887"/>
                      <a:pt x="43196" y="17419"/>
                    </a:cubicBezTo>
                    <a:lnTo>
                      <a:pt x="43196" y="48611"/>
                    </a:lnTo>
                    <a:lnTo>
                      <a:pt x="29997" y="48611"/>
                    </a:lnTo>
                    <a:lnTo>
                      <a:pt x="29997" y="19985"/>
                    </a:lnTo>
                    <a:cubicBezTo>
                      <a:pt x="29997" y="13773"/>
                      <a:pt x="27064" y="11073"/>
                      <a:pt x="22531" y="11073"/>
                    </a:cubicBezTo>
                    <a:cubicBezTo>
                      <a:pt x="13332" y="11073"/>
                      <a:pt x="13199" y="21335"/>
                      <a:pt x="13199" y="26331"/>
                    </a:cubicBezTo>
                    <a:lnTo>
                      <a:pt x="13199" y="48746"/>
                    </a:lnTo>
                    <a:lnTo>
                      <a:pt x="0" y="48746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4" name="Freeform 593">
                <a:extLst>
                  <a:ext uri="{FF2B5EF4-FFF2-40B4-BE49-F238E27FC236}">
                    <a16:creationId xmlns:a16="http://schemas.microsoft.com/office/drawing/2014/main" id="{666D09C3-A27C-B830-6C0C-F6860D2E29D7}"/>
                  </a:ext>
                </a:extLst>
              </p:cNvPr>
              <p:cNvSpPr/>
              <p:nvPr userDrawn="1"/>
            </p:nvSpPr>
            <p:spPr>
              <a:xfrm>
                <a:off x="10505904" y="4210398"/>
                <a:ext cx="49861" cy="50096"/>
              </a:xfrm>
              <a:custGeom>
                <a:avLst/>
                <a:gdLst>
                  <a:gd name="connsiteX0" fmla="*/ 667 w 49861"/>
                  <a:gd name="connsiteY0" fmla="*/ 36593 h 50096"/>
                  <a:gd name="connsiteX1" fmla="*/ 29864 w 49861"/>
                  <a:gd name="connsiteY1" fmla="*/ 17959 h 50096"/>
                  <a:gd name="connsiteX2" fmla="*/ 29864 w 49861"/>
                  <a:gd name="connsiteY2" fmla="*/ 16204 h 50096"/>
                  <a:gd name="connsiteX3" fmla="*/ 22264 w 49861"/>
                  <a:gd name="connsiteY3" fmla="*/ 9722 h 50096"/>
                  <a:gd name="connsiteX4" fmla="*/ 11999 w 49861"/>
                  <a:gd name="connsiteY4" fmla="*/ 17149 h 50096"/>
                  <a:gd name="connsiteX5" fmla="*/ 0 w 49861"/>
                  <a:gd name="connsiteY5" fmla="*/ 14448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7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667" y="36593"/>
                    </a:moveTo>
                    <a:cubicBezTo>
                      <a:pt x="667" y="23360"/>
                      <a:pt x="14398" y="19580"/>
                      <a:pt x="29864" y="17959"/>
                    </a:cubicBezTo>
                    <a:lnTo>
                      <a:pt x="29864" y="16204"/>
                    </a:lnTo>
                    <a:cubicBezTo>
                      <a:pt x="29864" y="12153"/>
                      <a:pt x="27464" y="9722"/>
                      <a:pt x="22264" y="9722"/>
                    </a:cubicBezTo>
                    <a:cubicBezTo>
                      <a:pt x="16265" y="9722"/>
                      <a:pt x="13199" y="12693"/>
                      <a:pt x="11999" y="17149"/>
                    </a:cubicBezTo>
                    <a:lnTo>
                      <a:pt x="0" y="14448"/>
                    </a:lnTo>
                    <a:cubicBezTo>
                      <a:pt x="800" y="7022"/>
                      <a:pt x="8532" y="0"/>
                      <a:pt x="22131" y="0"/>
                    </a:cubicBezTo>
                    <a:cubicBezTo>
                      <a:pt x="35196" y="0"/>
                      <a:pt x="42929" y="5806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5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7" y="50097"/>
                      <a:pt x="15598" y="50097"/>
                    </a:cubicBezTo>
                    <a:cubicBezTo>
                      <a:pt x="7066" y="50097"/>
                      <a:pt x="667" y="44830"/>
                      <a:pt x="667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6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5" name="Freeform 594">
                <a:extLst>
                  <a:ext uri="{FF2B5EF4-FFF2-40B4-BE49-F238E27FC236}">
                    <a16:creationId xmlns:a16="http://schemas.microsoft.com/office/drawing/2014/main" id="{3A1AD00D-AC83-9A6E-E8F4-31754AFC6100}"/>
                  </a:ext>
                </a:extLst>
              </p:cNvPr>
              <p:cNvSpPr/>
              <p:nvPr userDrawn="1"/>
            </p:nvSpPr>
            <p:spPr>
              <a:xfrm>
                <a:off x="11111709" y="4096702"/>
                <a:ext cx="52794" cy="66029"/>
              </a:xfrm>
              <a:custGeom>
                <a:avLst/>
                <a:gdLst>
                  <a:gd name="connsiteX0" fmla="*/ 0 w 52794"/>
                  <a:gd name="connsiteY0" fmla="*/ 66030 h 66029"/>
                  <a:gd name="connsiteX1" fmla="*/ 0 w 52794"/>
                  <a:gd name="connsiteY1" fmla="*/ 0 h 66029"/>
                  <a:gd name="connsiteX2" fmla="*/ 29197 w 52794"/>
                  <a:gd name="connsiteY2" fmla="*/ 0 h 66029"/>
                  <a:gd name="connsiteX3" fmla="*/ 52795 w 52794"/>
                  <a:gd name="connsiteY3" fmla="*/ 21335 h 66029"/>
                  <a:gd name="connsiteX4" fmla="*/ 29331 w 52794"/>
                  <a:gd name="connsiteY4" fmla="*/ 42805 h 66029"/>
                  <a:gd name="connsiteX5" fmla="*/ 14132 w 52794"/>
                  <a:gd name="connsiteY5" fmla="*/ 42805 h 66029"/>
                  <a:gd name="connsiteX6" fmla="*/ 14132 w 52794"/>
                  <a:gd name="connsiteY6" fmla="*/ 66030 h 66029"/>
                  <a:gd name="connsiteX7" fmla="*/ 0 w 52794"/>
                  <a:gd name="connsiteY7" fmla="*/ 66030 h 66029"/>
                  <a:gd name="connsiteX8" fmla="*/ 14132 w 52794"/>
                  <a:gd name="connsiteY8" fmla="*/ 30922 h 66029"/>
                  <a:gd name="connsiteX9" fmla="*/ 26664 w 52794"/>
                  <a:gd name="connsiteY9" fmla="*/ 30922 h 66029"/>
                  <a:gd name="connsiteX10" fmla="*/ 37996 w 52794"/>
                  <a:gd name="connsiteY10" fmla="*/ 21335 h 66029"/>
                  <a:gd name="connsiteX11" fmla="*/ 26664 w 52794"/>
                  <a:gd name="connsiteY11" fmla="*/ 11883 h 66029"/>
                  <a:gd name="connsiteX12" fmla="*/ 14132 w 52794"/>
                  <a:gd name="connsiteY12" fmla="*/ 11883 h 66029"/>
                  <a:gd name="connsiteX13" fmla="*/ 14132 w 52794"/>
                  <a:gd name="connsiteY13" fmla="*/ 30922 h 66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794" h="66029">
                    <a:moveTo>
                      <a:pt x="0" y="66030"/>
                    </a:moveTo>
                    <a:lnTo>
                      <a:pt x="0" y="0"/>
                    </a:lnTo>
                    <a:lnTo>
                      <a:pt x="29197" y="0"/>
                    </a:lnTo>
                    <a:cubicBezTo>
                      <a:pt x="43196" y="0"/>
                      <a:pt x="52795" y="8237"/>
                      <a:pt x="52795" y="21335"/>
                    </a:cubicBezTo>
                    <a:cubicBezTo>
                      <a:pt x="52795" y="34433"/>
                      <a:pt x="43196" y="42805"/>
                      <a:pt x="29331" y="42805"/>
                    </a:cubicBezTo>
                    <a:lnTo>
                      <a:pt x="14132" y="42805"/>
                    </a:lnTo>
                    <a:lnTo>
                      <a:pt x="14132" y="66030"/>
                    </a:lnTo>
                    <a:lnTo>
                      <a:pt x="0" y="66030"/>
                    </a:lnTo>
                    <a:close/>
                    <a:moveTo>
                      <a:pt x="14132" y="30922"/>
                    </a:moveTo>
                    <a:lnTo>
                      <a:pt x="26664" y="30922"/>
                    </a:lnTo>
                    <a:cubicBezTo>
                      <a:pt x="33330" y="30922"/>
                      <a:pt x="37996" y="27411"/>
                      <a:pt x="37996" y="21335"/>
                    </a:cubicBezTo>
                    <a:cubicBezTo>
                      <a:pt x="37996" y="15529"/>
                      <a:pt x="33330" y="11883"/>
                      <a:pt x="26664" y="11883"/>
                    </a:cubicBezTo>
                    <a:lnTo>
                      <a:pt x="14132" y="11883"/>
                    </a:lnTo>
                    <a:lnTo>
                      <a:pt x="14132" y="30922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6" name="Freeform 595">
                <a:extLst>
                  <a:ext uri="{FF2B5EF4-FFF2-40B4-BE49-F238E27FC236}">
                    <a16:creationId xmlns:a16="http://schemas.microsoft.com/office/drawing/2014/main" id="{1B9AB8CD-AA26-C277-5E08-699E2F4EB8CA}"/>
                  </a:ext>
                </a:extLst>
              </p:cNvPr>
              <p:cNvSpPr/>
              <p:nvPr userDrawn="1"/>
            </p:nvSpPr>
            <p:spPr>
              <a:xfrm>
                <a:off x="11169970" y="4113986"/>
                <a:ext cx="49861" cy="50096"/>
              </a:xfrm>
              <a:custGeom>
                <a:avLst/>
                <a:gdLst>
                  <a:gd name="connsiteX0" fmla="*/ 533 w 49861"/>
                  <a:gd name="connsiteY0" fmla="*/ 36594 h 50096"/>
                  <a:gd name="connsiteX1" fmla="*/ 29730 w 49861"/>
                  <a:gd name="connsiteY1" fmla="*/ 17959 h 50096"/>
                  <a:gd name="connsiteX2" fmla="*/ 29730 w 49861"/>
                  <a:gd name="connsiteY2" fmla="*/ 16204 h 50096"/>
                  <a:gd name="connsiteX3" fmla="*/ 22131 w 49861"/>
                  <a:gd name="connsiteY3" fmla="*/ 9722 h 50096"/>
                  <a:gd name="connsiteX4" fmla="*/ 11866 w 49861"/>
                  <a:gd name="connsiteY4" fmla="*/ 17149 h 50096"/>
                  <a:gd name="connsiteX5" fmla="*/ 0 w 49861"/>
                  <a:gd name="connsiteY5" fmla="*/ 14448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7 h 50096"/>
                  <a:gd name="connsiteX16" fmla="*/ 667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533" y="36594"/>
                    </a:moveTo>
                    <a:cubicBezTo>
                      <a:pt x="533" y="23360"/>
                      <a:pt x="14266" y="19580"/>
                      <a:pt x="29730" y="17959"/>
                    </a:cubicBezTo>
                    <a:lnTo>
                      <a:pt x="29730" y="16204"/>
                    </a:lnTo>
                    <a:cubicBezTo>
                      <a:pt x="29730" y="12153"/>
                      <a:pt x="27331" y="9722"/>
                      <a:pt x="22131" y="9722"/>
                    </a:cubicBezTo>
                    <a:cubicBezTo>
                      <a:pt x="16132" y="9722"/>
                      <a:pt x="13065" y="12693"/>
                      <a:pt x="11866" y="17149"/>
                    </a:cubicBezTo>
                    <a:lnTo>
                      <a:pt x="0" y="14448"/>
                    </a:lnTo>
                    <a:cubicBezTo>
                      <a:pt x="667" y="7022"/>
                      <a:pt x="8532" y="0"/>
                      <a:pt x="22131" y="0"/>
                    </a:cubicBezTo>
                    <a:cubicBezTo>
                      <a:pt x="35196" y="0"/>
                      <a:pt x="42929" y="5806"/>
                      <a:pt x="42929" y="18364"/>
                    </a:cubicBezTo>
                    <a:lnTo>
                      <a:pt x="42929" y="35648"/>
                    </a:lnTo>
                    <a:cubicBezTo>
                      <a:pt x="42929" y="38079"/>
                      <a:pt x="43196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6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7"/>
                      <a:pt x="15598" y="50097"/>
                    </a:cubicBezTo>
                    <a:cubicBezTo>
                      <a:pt x="7066" y="50097"/>
                      <a:pt x="667" y="44830"/>
                      <a:pt x="667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6"/>
                      <a:pt x="13999" y="28897"/>
                      <a:pt x="13999" y="35108"/>
                    </a:cubicBezTo>
                    <a:cubicBezTo>
                      <a:pt x="13999" y="38214"/>
                      <a:pt x="15998" y="40239"/>
                      <a:pt x="19998" y="40239"/>
                    </a:cubicBezTo>
                    <a:cubicBezTo>
                      <a:pt x="25064" y="40239"/>
                      <a:pt x="29730" y="36864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7" name="Freeform 596">
                <a:extLst>
                  <a:ext uri="{FF2B5EF4-FFF2-40B4-BE49-F238E27FC236}">
                    <a16:creationId xmlns:a16="http://schemas.microsoft.com/office/drawing/2014/main" id="{C6C486BF-B7A2-F039-3694-CF3A7565C5AD}"/>
                  </a:ext>
                </a:extLst>
              </p:cNvPr>
              <p:cNvSpPr/>
              <p:nvPr userDrawn="1"/>
            </p:nvSpPr>
            <p:spPr>
              <a:xfrm>
                <a:off x="11226231" y="4096432"/>
                <a:ext cx="13998" cy="66165"/>
              </a:xfrm>
              <a:custGeom>
                <a:avLst/>
                <a:gdLst>
                  <a:gd name="connsiteX0" fmla="*/ 0 w 13998"/>
                  <a:gd name="connsiteY0" fmla="*/ 0 h 66165"/>
                  <a:gd name="connsiteX1" fmla="*/ 13999 w 13998"/>
                  <a:gd name="connsiteY1" fmla="*/ 0 h 66165"/>
                  <a:gd name="connsiteX2" fmla="*/ 13999 w 13998"/>
                  <a:gd name="connsiteY2" fmla="*/ 12693 h 66165"/>
                  <a:gd name="connsiteX3" fmla="*/ 0 w 13998"/>
                  <a:gd name="connsiteY3" fmla="*/ 12693 h 66165"/>
                  <a:gd name="connsiteX4" fmla="*/ 0 w 13998"/>
                  <a:gd name="connsiteY4" fmla="*/ 0 h 66165"/>
                  <a:gd name="connsiteX5" fmla="*/ 533 w 13998"/>
                  <a:gd name="connsiteY5" fmla="*/ 19039 h 66165"/>
                  <a:gd name="connsiteX6" fmla="*/ 13732 w 13998"/>
                  <a:gd name="connsiteY6" fmla="*/ 19039 h 66165"/>
                  <a:gd name="connsiteX7" fmla="*/ 13732 w 13998"/>
                  <a:gd name="connsiteY7" fmla="*/ 66165 h 66165"/>
                  <a:gd name="connsiteX8" fmla="*/ 533 w 13998"/>
                  <a:gd name="connsiteY8" fmla="*/ 66165 h 66165"/>
                  <a:gd name="connsiteX9" fmla="*/ 533 w 13998"/>
                  <a:gd name="connsiteY9" fmla="*/ 19039 h 6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98" h="66165">
                    <a:moveTo>
                      <a:pt x="0" y="0"/>
                    </a:moveTo>
                    <a:lnTo>
                      <a:pt x="13999" y="0"/>
                    </a:lnTo>
                    <a:lnTo>
                      <a:pt x="13999" y="12693"/>
                    </a:lnTo>
                    <a:lnTo>
                      <a:pt x="0" y="12693"/>
                    </a:lnTo>
                    <a:lnTo>
                      <a:pt x="0" y="0"/>
                    </a:lnTo>
                    <a:close/>
                    <a:moveTo>
                      <a:pt x="533" y="19039"/>
                    </a:moveTo>
                    <a:lnTo>
                      <a:pt x="13732" y="19039"/>
                    </a:lnTo>
                    <a:lnTo>
                      <a:pt x="13732" y="66165"/>
                    </a:lnTo>
                    <a:lnTo>
                      <a:pt x="533" y="66165"/>
                    </a:lnTo>
                    <a:lnTo>
                      <a:pt x="533" y="19039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8" name="Freeform 597">
                <a:extLst>
                  <a:ext uri="{FF2B5EF4-FFF2-40B4-BE49-F238E27FC236}">
                    <a16:creationId xmlns:a16="http://schemas.microsoft.com/office/drawing/2014/main" id="{FE144FF4-A208-0A7B-BD11-DE9513F0234C}"/>
                  </a:ext>
                </a:extLst>
              </p:cNvPr>
              <p:cNvSpPr/>
              <p:nvPr userDrawn="1"/>
            </p:nvSpPr>
            <p:spPr>
              <a:xfrm>
                <a:off x="11252495" y="4114256"/>
                <a:ext cx="71192" cy="48611"/>
              </a:xfrm>
              <a:custGeom>
                <a:avLst/>
                <a:gdLst>
                  <a:gd name="connsiteX0" fmla="*/ 0 w 71192"/>
                  <a:gd name="connsiteY0" fmla="*/ 48476 h 48611"/>
                  <a:gd name="connsiteX1" fmla="*/ 0 w 71192"/>
                  <a:gd name="connsiteY1" fmla="*/ 1350 h 48611"/>
                  <a:gd name="connsiteX2" fmla="*/ 11332 w 71192"/>
                  <a:gd name="connsiteY2" fmla="*/ 1350 h 48611"/>
                  <a:gd name="connsiteX3" fmla="*/ 7599 w 71192"/>
                  <a:gd name="connsiteY3" fmla="*/ 11208 h 48611"/>
                  <a:gd name="connsiteX4" fmla="*/ 13466 w 71192"/>
                  <a:gd name="connsiteY4" fmla="*/ 11208 h 48611"/>
                  <a:gd name="connsiteX5" fmla="*/ 25997 w 71192"/>
                  <a:gd name="connsiteY5" fmla="*/ 0 h 48611"/>
                  <a:gd name="connsiteX6" fmla="*/ 38263 w 71192"/>
                  <a:gd name="connsiteY6" fmla="*/ 11208 h 48611"/>
                  <a:gd name="connsiteX7" fmla="*/ 42662 w 71192"/>
                  <a:gd name="connsiteY7" fmla="*/ 11208 h 48611"/>
                  <a:gd name="connsiteX8" fmla="*/ 55995 w 71192"/>
                  <a:gd name="connsiteY8" fmla="*/ 0 h 48611"/>
                  <a:gd name="connsiteX9" fmla="*/ 71193 w 71192"/>
                  <a:gd name="connsiteY9" fmla="*/ 17959 h 48611"/>
                  <a:gd name="connsiteX10" fmla="*/ 71193 w 71192"/>
                  <a:gd name="connsiteY10" fmla="*/ 48611 h 48611"/>
                  <a:gd name="connsiteX11" fmla="*/ 57994 w 71192"/>
                  <a:gd name="connsiteY11" fmla="*/ 48611 h 48611"/>
                  <a:gd name="connsiteX12" fmla="*/ 57994 w 71192"/>
                  <a:gd name="connsiteY12" fmla="*/ 19985 h 48611"/>
                  <a:gd name="connsiteX13" fmla="*/ 50662 w 71192"/>
                  <a:gd name="connsiteY13" fmla="*/ 11073 h 48611"/>
                  <a:gd name="connsiteX14" fmla="*/ 42129 w 71192"/>
                  <a:gd name="connsiteY14" fmla="*/ 24576 h 48611"/>
                  <a:gd name="connsiteX15" fmla="*/ 42129 w 71192"/>
                  <a:gd name="connsiteY15" fmla="*/ 48611 h 48611"/>
                  <a:gd name="connsiteX16" fmla="*/ 29064 w 71192"/>
                  <a:gd name="connsiteY16" fmla="*/ 48611 h 48611"/>
                  <a:gd name="connsiteX17" fmla="*/ 29064 w 71192"/>
                  <a:gd name="connsiteY17" fmla="*/ 19985 h 48611"/>
                  <a:gd name="connsiteX18" fmla="*/ 21731 w 71192"/>
                  <a:gd name="connsiteY18" fmla="*/ 11073 h 48611"/>
                  <a:gd name="connsiteX19" fmla="*/ 13199 w 71192"/>
                  <a:gd name="connsiteY19" fmla="*/ 24576 h 48611"/>
                  <a:gd name="connsiteX20" fmla="*/ 13199 w 71192"/>
                  <a:gd name="connsiteY20" fmla="*/ 48611 h 48611"/>
                  <a:gd name="connsiteX21" fmla="*/ 0 w 71192"/>
                  <a:gd name="connsiteY21" fmla="*/ 48611 h 48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1192" h="48611">
                    <a:moveTo>
                      <a:pt x="0" y="48476"/>
                    </a:moveTo>
                    <a:lnTo>
                      <a:pt x="0" y="1350"/>
                    </a:lnTo>
                    <a:lnTo>
                      <a:pt x="11332" y="1350"/>
                    </a:lnTo>
                    <a:cubicBezTo>
                      <a:pt x="11332" y="4321"/>
                      <a:pt x="9599" y="8507"/>
                      <a:pt x="7599" y="11208"/>
                    </a:cubicBezTo>
                    <a:lnTo>
                      <a:pt x="13466" y="11208"/>
                    </a:lnTo>
                    <a:cubicBezTo>
                      <a:pt x="14932" y="4861"/>
                      <a:pt x="18932" y="0"/>
                      <a:pt x="25997" y="0"/>
                    </a:cubicBezTo>
                    <a:cubicBezTo>
                      <a:pt x="31597" y="0"/>
                      <a:pt x="36930" y="3646"/>
                      <a:pt x="38263" y="11208"/>
                    </a:cubicBezTo>
                    <a:lnTo>
                      <a:pt x="42662" y="11208"/>
                    </a:lnTo>
                    <a:cubicBezTo>
                      <a:pt x="45062" y="3781"/>
                      <a:pt x="50262" y="0"/>
                      <a:pt x="55995" y="0"/>
                    </a:cubicBezTo>
                    <a:cubicBezTo>
                      <a:pt x="64394" y="0"/>
                      <a:pt x="71193" y="5806"/>
                      <a:pt x="71193" y="17959"/>
                    </a:cubicBezTo>
                    <a:lnTo>
                      <a:pt x="71193" y="48611"/>
                    </a:lnTo>
                    <a:lnTo>
                      <a:pt x="57994" y="48611"/>
                    </a:lnTo>
                    <a:lnTo>
                      <a:pt x="57994" y="19985"/>
                    </a:lnTo>
                    <a:cubicBezTo>
                      <a:pt x="57994" y="13638"/>
                      <a:pt x="55061" y="11073"/>
                      <a:pt x="50662" y="11073"/>
                    </a:cubicBezTo>
                    <a:cubicBezTo>
                      <a:pt x="42263" y="11073"/>
                      <a:pt x="42129" y="19849"/>
                      <a:pt x="42129" y="24576"/>
                    </a:cubicBezTo>
                    <a:lnTo>
                      <a:pt x="42129" y="48611"/>
                    </a:lnTo>
                    <a:lnTo>
                      <a:pt x="29064" y="48611"/>
                    </a:lnTo>
                    <a:lnTo>
                      <a:pt x="29064" y="19985"/>
                    </a:lnTo>
                    <a:cubicBezTo>
                      <a:pt x="29064" y="13638"/>
                      <a:pt x="26131" y="11073"/>
                      <a:pt x="21731" y="11073"/>
                    </a:cubicBezTo>
                    <a:cubicBezTo>
                      <a:pt x="13332" y="11073"/>
                      <a:pt x="13199" y="19849"/>
                      <a:pt x="13199" y="24576"/>
                    </a:cubicBezTo>
                    <a:lnTo>
                      <a:pt x="13199" y="48611"/>
                    </a:lnTo>
                    <a:lnTo>
                      <a:pt x="0" y="48611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9" name="Freeform 598">
                <a:extLst>
                  <a:ext uri="{FF2B5EF4-FFF2-40B4-BE49-F238E27FC236}">
                    <a16:creationId xmlns:a16="http://schemas.microsoft.com/office/drawing/2014/main" id="{D4ED0A0A-78E4-64AE-4605-1D3FD151F2CB}"/>
                  </a:ext>
                </a:extLst>
              </p:cNvPr>
              <p:cNvSpPr/>
              <p:nvPr userDrawn="1"/>
            </p:nvSpPr>
            <p:spPr>
              <a:xfrm>
                <a:off x="11335553" y="4096432"/>
                <a:ext cx="13998" cy="66165"/>
              </a:xfrm>
              <a:custGeom>
                <a:avLst/>
                <a:gdLst>
                  <a:gd name="connsiteX0" fmla="*/ 0 w 13998"/>
                  <a:gd name="connsiteY0" fmla="*/ 0 h 66165"/>
                  <a:gd name="connsiteX1" fmla="*/ 13999 w 13998"/>
                  <a:gd name="connsiteY1" fmla="*/ 0 h 66165"/>
                  <a:gd name="connsiteX2" fmla="*/ 13999 w 13998"/>
                  <a:gd name="connsiteY2" fmla="*/ 12693 h 66165"/>
                  <a:gd name="connsiteX3" fmla="*/ 0 w 13998"/>
                  <a:gd name="connsiteY3" fmla="*/ 12693 h 66165"/>
                  <a:gd name="connsiteX4" fmla="*/ 0 w 13998"/>
                  <a:gd name="connsiteY4" fmla="*/ 0 h 66165"/>
                  <a:gd name="connsiteX5" fmla="*/ 400 w 13998"/>
                  <a:gd name="connsiteY5" fmla="*/ 19039 h 66165"/>
                  <a:gd name="connsiteX6" fmla="*/ 13599 w 13998"/>
                  <a:gd name="connsiteY6" fmla="*/ 19039 h 66165"/>
                  <a:gd name="connsiteX7" fmla="*/ 13599 w 13998"/>
                  <a:gd name="connsiteY7" fmla="*/ 66165 h 66165"/>
                  <a:gd name="connsiteX8" fmla="*/ 400 w 13998"/>
                  <a:gd name="connsiteY8" fmla="*/ 66165 h 66165"/>
                  <a:gd name="connsiteX9" fmla="*/ 400 w 13998"/>
                  <a:gd name="connsiteY9" fmla="*/ 19039 h 6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998" h="66165">
                    <a:moveTo>
                      <a:pt x="0" y="0"/>
                    </a:moveTo>
                    <a:lnTo>
                      <a:pt x="13999" y="0"/>
                    </a:lnTo>
                    <a:lnTo>
                      <a:pt x="13999" y="12693"/>
                    </a:lnTo>
                    <a:lnTo>
                      <a:pt x="0" y="12693"/>
                    </a:lnTo>
                    <a:lnTo>
                      <a:pt x="0" y="0"/>
                    </a:lnTo>
                    <a:close/>
                    <a:moveTo>
                      <a:pt x="400" y="19039"/>
                    </a:moveTo>
                    <a:lnTo>
                      <a:pt x="13599" y="19039"/>
                    </a:lnTo>
                    <a:lnTo>
                      <a:pt x="13599" y="66165"/>
                    </a:lnTo>
                    <a:lnTo>
                      <a:pt x="400" y="66165"/>
                    </a:lnTo>
                    <a:lnTo>
                      <a:pt x="400" y="19039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0" name="Freeform 599">
                <a:extLst>
                  <a:ext uri="{FF2B5EF4-FFF2-40B4-BE49-F238E27FC236}">
                    <a16:creationId xmlns:a16="http://schemas.microsoft.com/office/drawing/2014/main" id="{BE21A2D5-AAA4-90D2-6897-B92DAB3CB3CD}"/>
                  </a:ext>
                </a:extLst>
              </p:cNvPr>
              <p:cNvSpPr/>
              <p:nvPr userDrawn="1"/>
            </p:nvSpPr>
            <p:spPr>
              <a:xfrm>
                <a:off x="11358751" y="4114121"/>
                <a:ext cx="49061" cy="50096"/>
              </a:xfrm>
              <a:custGeom>
                <a:avLst/>
                <a:gdLst>
                  <a:gd name="connsiteX0" fmla="*/ 0 w 49061"/>
                  <a:gd name="connsiteY0" fmla="*/ 24981 h 50096"/>
                  <a:gd name="connsiteX1" fmla="*/ 24531 w 49061"/>
                  <a:gd name="connsiteY1" fmla="*/ 0 h 50096"/>
                  <a:gd name="connsiteX2" fmla="*/ 49062 w 49061"/>
                  <a:gd name="connsiteY2" fmla="*/ 24981 h 50096"/>
                  <a:gd name="connsiteX3" fmla="*/ 24531 w 49061"/>
                  <a:gd name="connsiteY3" fmla="*/ 50097 h 50096"/>
                  <a:gd name="connsiteX4" fmla="*/ 0 w 49061"/>
                  <a:gd name="connsiteY4" fmla="*/ 24981 h 50096"/>
                  <a:gd name="connsiteX5" fmla="*/ 35196 w 49061"/>
                  <a:gd name="connsiteY5" fmla="*/ 25116 h 50096"/>
                  <a:gd name="connsiteX6" fmla="*/ 24531 w 49061"/>
                  <a:gd name="connsiteY6" fmla="*/ 10532 h 50096"/>
                  <a:gd name="connsiteX7" fmla="*/ 13865 w 49061"/>
                  <a:gd name="connsiteY7" fmla="*/ 25116 h 50096"/>
                  <a:gd name="connsiteX8" fmla="*/ 24531 w 49061"/>
                  <a:gd name="connsiteY8" fmla="*/ 39429 h 50096"/>
                  <a:gd name="connsiteX9" fmla="*/ 35196 w 49061"/>
                  <a:gd name="connsiteY9" fmla="*/ 25116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061" h="50096">
                    <a:moveTo>
                      <a:pt x="0" y="24981"/>
                    </a:moveTo>
                    <a:cubicBezTo>
                      <a:pt x="0" y="9857"/>
                      <a:pt x="10266" y="0"/>
                      <a:pt x="24531" y="0"/>
                    </a:cubicBezTo>
                    <a:cubicBezTo>
                      <a:pt x="38796" y="0"/>
                      <a:pt x="49062" y="9857"/>
                      <a:pt x="49062" y="24981"/>
                    </a:cubicBezTo>
                    <a:cubicBezTo>
                      <a:pt x="49062" y="40374"/>
                      <a:pt x="38796" y="50097"/>
                      <a:pt x="24531" y="50097"/>
                    </a:cubicBezTo>
                    <a:cubicBezTo>
                      <a:pt x="10266" y="50097"/>
                      <a:pt x="0" y="39564"/>
                      <a:pt x="0" y="24981"/>
                    </a:cubicBezTo>
                    <a:moveTo>
                      <a:pt x="35196" y="25116"/>
                    </a:moveTo>
                    <a:cubicBezTo>
                      <a:pt x="35196" y="15394"/>
                      <a:pt x="30797" y="10532"/>
                      <a:pt x="24531" y="10532"/>
                    </a:cubicBezTo>
                    <a:cubicBezTo>
                      <a:pt x="18265" y="10532"/>
                      <a:pt x="13865" y="15394"/>
                      <a:pt x="13865" y="25116"/>
                    </a:cubicBezTo>
                    <a:cubicBezTo>
                      <a:pt x="13865" y="34838"/>
                      <a:pt x="18265" y="39429"/>
                      <a:pt x="24531" y="39429"/>
                    </a:cubicBezTo>
                    <a:cubicBezTo>
                      <a:pt x="30797" y="39429"/>
                      <a:pt x="35196" y="34838"/>
                      <a:pt x="35196" y="25116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1" name="Freeform 600">
                <a:extLst>
                  <a:ext uri="{FF2B5EF4-FFF2-40B4-BE49-F238E27FC236}">
                    <a16:creationId xmlns:a16="http://schemas.microsoft.com/office/drawing/2014/main" id="{07A33CED-AF19-5DE0-5991-909BF49611DA}"/>
                  </a:ext>
                </a:extLst>
              </p:cNvPr>
              <p:cNvSpPr/>
              <p:nvPr userDrawn="1"/>
            </p:nvSpPr>
            <p:spPr>
              <a:xfrm>
                <a:off x="10986388" y="5038813"/>
                <a:ext cx="57460" cy="69000"/>
              </a:xfrm>
              <a:custGeom>
                <a:avLst/>
                <a:gdLst>
                  <a:gd name="connsiteX0" fmla="*/ 0 w 57460"/>
                  <a:gd name="connsiteY0" fmla="*/ 48746 h 69000"/>
                  <a:gd name="connsiteX1" fmla="*/ 13332 w 57460"/>
                  <a:gd name="connsiteY1" fmla="*/ 44155 h 69000"/>
                  <a:gd name="connsiteX2" fmla="*/ 29864 w 57460"/>
                  <a:gd name="connsiteY2" fmla="*/ 57658 h 69000"/>
                  <a:gd name="connsiteX3" fmla="*/ 42662 w 57460"/>
                  <a:gd name="connsiteY3" fmla="*/ 49151 h 69000"/>
                  <a:gd name="connsiteX4" fmla="*/ 31996 w 57460"/>
                  <a:gd name="connsiteY4" fmla="*/ 41049 h 69000"/>
                  <a:gd name="connsiteX5" fmla="*/ 23864 w 57460"/>
                  <a:gd name="connsiteY5" fmla="*/ 39969 h 69000"/>
                  <a:gd name="connsiteX6" fmla="*/ 3333 w 57460"/>
                  <a:gd name="connsiteY6" fmla="*/ 20119 h 69000"/>
                  <a:gd name="connsiteX7" fmla="*/ 29197 w 57460"/>
                  <a:gd name="connsiteY7" fmla="*/ 0 h 69000"/>
                  <a:gd name="connsiteX8" fmla="*/ 56794 w 57460"/>
                  <a:gd name="connsiteY8" fmla="*/ 17689 h 69000"/>
                  <a:gd name="connsiteX9" fmla="*/ 43729 w 57460"/>
                  <a:gd name="connsiteY9" fmla="*/ 22280 h 69000"/>
                  <a:gd name="connsiteX10" fmla="*/ 29197 w 57460"/>
                  <a:gd name="connsiteY10" fmla="*/ 11478 h 69000"/>
                  <a:gd name="connsiteX11" fmla="*/ 18131 w 57460"/>
                  <a:gd name="connsiteY11" fmla="*/ 19579 h 69000"/>
                  <a:gd name="connsiteX12" fmla="*/ 26530 w 57460"/>
                  <a:gd name="connsiteY12" fmla="*/ 26601 h 69000"/>
                  <a:gd name="connsiteX13" fmla="*/ 34663 w 57460"/>
                  <a:gd name="connsiteY13" fmla="*/ 27681 h 69000"/>
                  <a:gd name="connsiteX14" fmla="*/ 57461 w 57460"/>
                  <a:gd name="connsiteY14" fmla="*/ 48206 h 69000"/>
                  <a:gd name="connsiteX15" fmla="*/ 29997 w 57460"/>
                  <a:gd name="connsiteY15" fmla="*/ 69000 h 69000"/>
                  <a:gd name="connsiteX16" fmla="*/ 266 w 57460"/>
                  <a:gd name="connsiteY16" fmla="*/ 48611 h 6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460" h="69000">
                    <a:moveTo>
                      <a:pt x="0" y="48746"/>
                    </a:moveTo>
                    <a:lnTo>
                      <a:pt x="13332" y="44155"/>
                    </a:lnTo>
                    <a:cubicBezTo>
                      <a:pt x="14665" y="50637"/>
                      <a:pt x="19598" y="57658"/>
                      <a:pt x="29864" y="57658"/>
                    </a:cubicBezTo>
                    <a:cubicBezTo>
                      <a:pt x="39063" y="57658"/>
                      <a:pt x="42662" y="53877"/>
                      <a:pt x="42662" y="49151"/>
                    </a:cubicBezTo>
                    <a:cubicBezTo>
                      <a:pt x="42662" y="45100"/>
                      <a:pt x="39863" y="42129"/>
                      <a:pt x="31996" y="41049"/>
                    </a:cubicBezTo>
                    <a:lnTo>
                      <a:pt x="23864" y="39969"/>
                    </a:lnTo>
                    <a:cubicBezTo>
                      <a:pt x="11332" y="38213"/>
                      <a:pt x="3333" y="32407"/>
                      <a:pt x="3333" y="20119"/>
                    </a:cubicBezTo>
                    <a:cubicBezTo>
                      <a:pt x="3333" y="9587"/>
                      <a:pt x="12132" y="0"/>
                      <a:pt x="29197" y="0"/>
                    </a:cubicBezTo>
                    <a:cubicBezTo>
                      <a:pt x="45862" y="0"/>
                      <a:pt x="53994" y="8507"/>
                      <a:pt x="56794" y="17689"/>
                    </a:cubicBezTo>
                    <a:lnTo>
                      <a:pt x="43729" y="22280"/>
                    </a:lnTo>
                    <a:cubicBezTo>
                      <a:pt x="41729" y="16069"/>
                      <a:pt x="37463" y="11478"/>
                      <a:pt x="29197" y="11478"/>
                    </a:cubicBezTo>
                    <a:cubicBezTo>
                      <a:pt x="20798" y="11478"/>
                      <a:pt x="18131" y="15528"/>
                      <a:pt x="18131" y="19579"/>
                    </a:cubicBezTo>
                    <a:cubicBezTo>
                      <a:pt x="18131" y="23495"/>
                      <a:pt x="21198" y="25926"/>
                      <a:pt x="26530" y="26601"/>
                    </a:cubicBezTo>
                    <a:lnTo>
                      <a:pt x="34663" y="27681"/>
                    </a:lnTo>
                    <a:cubicBezTo>
                      <a:pt x="48128" y="29571"/>
                      <a:pt x="57461" y="36053"/>
                      <a:pt x="57461" y="48206"/>
                    </a:cubicBezTo>
                    <a:cubicBezTo>
                      <a:pt x="57461" y="59548"/>
                      <a:pt x="49062" y="69000"/>
                      <a:pt x="29997" y="69000"/>
                    </a:cubicBezTo>
                    <a:cubicBezTo>
                      <a:pt x="11866" y="69000"/>
                      <a:pt x="2666" y="59413"/>
                      <a:pt x="266" y="48611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2" name="Freeform 601">
                <a:extLst>
                  <a:ext uri="{FF2B5EF4-FFF2-40B4-BE49-F238E27FC236}">
                    <a16:creationId xmlns:a16="http://schemas.microsoft.com/office/drawing/2014/main" id="{9EB7E035-2C11-DBB9-C2D7-2EA1FFA6376D}"/>
                  </a:ext>
                </a:extLst>
              </p:cNvPr>
              <p:cNvSpPr/>
              <p:nvPr userDrawn="1"/>
            </p:nvSpPr>
            <p:spPr>
              <a:xfrm>
                <a:off x="11050648" y="5057717"/>
                <a:ext cx="49861" cy="50096"/>
              </a:xfrm>
              <a:custGeom>
                <a:avLst/>
                <a:gdLst>
                  <a:gd name="connsiteX0" fmla="*/ 667 w 49861"/>
                  <a:gd name="connsiteY0" fmla="*/ 36593 h 50096"/>
                  <a:gd name="connsiteX1" fmla="*/ 29864 w 49861"/>
                  <a:gd name="connsiteY1" fmla="*/ 17959 h 50096"/>
                  <a:gd name="connsiteX2" fmla="*/ 29864 w 49861"/>
                  <a:gd name="connsiteY2" fmla="*/ 16204 h 50096"/>
                  <a:gd name="connsiteX3" fmla="*/ 22264 w 49861"/>
                  <a:gd name="connsiteY3" fmla="*/ 9722 h 50096"/>
                  <a:gd name="connsiteX4" fmla="*/ 11999 w 49861"/>
                  <a:gd name="connsiteY4" fmla="*/ 17149 h 50096"/>
                  <a:gd name="connsiteX5" fmla="*/ 0 w 49861"/>
                  <a:gd name="connsiteY5" fmla="*/ 14448 h 50096"/>
                  <a:gd name="connsiteX6" fmla="*/ 22131 w 49861"/>
                  <a:gd name="connsiteY6" fmla="*/ 0 h 50096"/>
                  <a:gd name="connsiteX7" fmla="*/ 42929 w 49861"/>
                  <a:gd name="connsiteY7" fmla="*/ 18364 h 50096"/>
                  <a:gd name="connsiteX8" fmla="*/ 42929 w 49861"/>
                  <a:gd name="connsiteY8" fmla="*/ 35648 h 50096"/>
                  <a:gd name="connsiteX9" fmla="*/ 45729 w 49861"/>
                  <a:gd name="connsiteY9" fmla="*/ 38484 h 50096"/>
                  <a:gd name="connsiteX10" fmla="*/ 49862 w 49861"/>
                  <a:gd name="connsiteY10" fmla="*/ 38484 h 50096"/>
                  <a:gd name="connsiteX11" fmla="*/ 49862 w 49861"/>
                  <a:gd name="connsiteY11" fmla="*/ 48611 h 50096"/>
                  <a:gd name="connsiteX12" fmla="*/ 44396 w 49861"/>
                  <a:gd name="connsiteY12" fmla="*/ 48611 h 50096"/>
                  <a:gd name="connsiteX13" fmla="*/ 34263 w 49861"/>
                  <a:gd name="connsiteY13" fmla="*/ 38754 h 50096"/>
                  <a:gd name="connsiteX14" fmla="*/ 29864 w 49861"/>
                  <a:gd name="connsiteY14" fmla="*/ 38754 h 50096"/>
                  <a:gd name="connsiteX15" fmla="*/ 15598 w 49861"/>
                  <a:gd name="connsiteY15" fmla="*/ 50096 h 50096"/>
                  <a:gd name="connsiteX16" fmla="*/ 667 w 49861"/>
                  <a:gd name="connsiteY16" fmla="*/ 36458 h 50096"/>
                  <a:gd name="connsiteX17" fmla="*/ 29864 w 49861"/>
                  <a:gd name="connsiteY17" fmla="*/ 29167 h 50096"/>
                  <a:gd name="connsiteX18" fmla="*/ 29864 w 49861"/>
                  <a:gd name="connsiteY18" fmla="*/ 26196 h 50096"/>
                  <a:gd name="connsiteX19" fmla="*/ 13999 w 49861"/>
                  <a:gd name="connsiteY19" fmla="*/ 35108 h 50096"/>
                  <a:gd name="connsiteX20" fmla="*/ 19998 w 49861"/>
                  <a:gd name="connsiteY20" fmla="*/ 40239 h 50096"/>
                  <a:gd name="connsiteX21" fmla="*/ 29730 w 49861"/>
                  <a:gd name="connsiteY21" fmla="*/ 29167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9861" h="50096">
                    <a:moveTo>
                      <a:pt x="667" y="36593"/>
                    </a:moveTo>
                    <a:cubicBezTo>
                      <a:pt x="667" y="23360"/>
                      <a:pt x="14399" y="19580"/>
                      <a:pt x="29864" y="17959"/>
                    </a:cubicBezTo>
                    <a:lnTo>
                      <a:pt x="29864" y="16204"/>
                    </a:lnTo>
                    <a:cubicBezTo>
                      <a:pt x="29864" y="12153"/>
                      <a:pt x="27464" y="9722"/>
                      <a:pt x="22264" y="9722"/>
                    </a:cubicBezTo>
                    <a:cubicBezTo>
                      <a:pt x="16265" y="9722"/>
                      <a:pt x="13199" y="12693"/>
                      <a:pt x="11999" y="17149"/>
                    </a:cubicBezTo>
                    <a:lnTo>
                      <a:pt x="0" y="14448"/>
                    </a:lnTo>
                    <a:cubicBezTo>
                      <a:pt x="800" y="7021"/>
                      <a:pt x="8532" y="0"/>
                      <a:pt x="22131" y="0"/>
                    </a:cubicBezTo>
                    <a:cubicBezTo>
                      <a:pt x="35196" y="0"/>
                      <a:pt x="42929" y="5806"/>
                      <a:pt x="42929" y="18364"/>
                    </a:cubicBezTo>
                    <a:lnTo>
                      <a:pt x="42929" y="35648"/>
                    </a:lnTo>
                    <a:cubicBezTo>
                      <a:pt x="42929" y="38078"/>
                      <a:pt x="43196" y="38484"/>
                      <a:pt x="45729" y="38484"/>
                    </a:cubicBezTo>
                    <a:lnTo>
                      <a:pt x="49862" y="38484"/>
                    </a:lnTo>
                    <a:lnTo>
                      <a:pt x="49862" y="48611"/>
                    </a:lnTo>
                    <a:lnTo>
                      <a:pt x="44396" y="48611"/>
                    </a:lnTo>
                    <a:cubicBezTo>
                      <a:pt x="36263" y="48611"/>
                      <a:pt x="34396" y="45775"/>
                      <a:pt x="34263" y="38754"/>
                    </a:cubicBezTo>
                    <a:lnTo>
                      <a:pt x="29864" y="38754"/>
                    </a:lnTo>
                    <a:cubicBezTo>
                      <a:pt x="27997" y="44830"/>
                      <a:pt x="23598" y="50096"/>
                      <a:pt x="15598" y="50096"/>
                    </a:cubicBezTo>
                    <a:cubicBezTo>
                      <a:pt x="7066" y="50096"/>
                      <a:pt x="667" y="44830"/>
                      <a:pt x="667" y="36458"/>
                    </a:cubicBezTo>
                    <a:moveTo>
                      <a:pt x="29864" y="29167"/>
                    </a:moveTo>
                    <a:lnTo>
                      <a:pt x="29864" y="26196"/>
                    </a:lnTo>
                    <a:cubicBezTo>
                      <a:pt x="21331" y="27276"/>
                      <a:pt x="13999" y="28896"/>
                      <a:pt x="13999" y="35108"/>
                    </a:cubicBezTo>
                    <a:cubicBezTo>
                      <a:pt x="13999" y="38213"/>
                      <a:pt x="15998" y="40239"/>
                      <a:pt x="19998" y="40239"/>
                    </a:cubicBezTo>
                    <a:cubicBezTo>
                      <a:pt x="25064" y="40239"/>
                      <a:pt x="29730" y="36863"/>
                      <a:pt x="29730" y="291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3" name="Freeform 602">
                <a:extLst>
                  <a:ext uri="{FF2B5EF4-FFF2-40B4-BE49-F238E27FC236}">
                    <a16:creationId xmlns:a16="http://schemas.microsoft.com/office/drawing/2014/main" id="{BED1D8DD-7B88-C7EC-928B-A61C4B62A914}"/>
                  </a:ext>
                </a:extLst>
              </p:cNvPr>
              <p:cNvSpPr/>
              <p:nvPr userDrawn="1"/>
            </p:nvSpPr>
            <p:spPr>
              <a:xfrm>
                <a:off x="11106909" y="5059337"/>
                <a:ext cx="42662" cy="48746"/>
              </a:xfrm>
              <a:custGeom>
                <a:avLst/>
                <a:gdLst>
                  <a:gd name="connsiteX0" fmla="*/ 0 w 42662"/>
                  <a:gd name="connsiteY0" fmla="*/ 31732 h 48746"/>
                  <a:gd name="connsiteX1" fmla="*/ 0 w 42662"/>
                  <a:gd name="connsiteY1" fmla="*/ 0 h 48746"/>
                  <a:gd name="connsiteX2" fmla="*/ 13199 w 42662"/>
                  <a:gd name="connsiteY2" fmla="*/ 0 h 48746"/>
                  <a:gd name="connsiteX3" fmla="*/ 13199 w 42662"/>
                  <a:gd name="connsiteY3" fmla="*/ 28627 h 48746"/>
                  <a:gd name="connsiteX4" fmla="*/ 20131 w 42662"/>
                  <a:gd name="connsiteY4" fmla="*/ 37539 h 48746"/>
                  <a:gd name="connsiteX5" fmla="*/ 29464 w 42662"/>
                  <a:gd name="connsiteY5" fmla="*/ 23225 h 48746"/>
                  <a:gd name="connsiteX6" fmla="*/ 29464 w 42662"/>
                  <a:gd name="connsiteY6" fmla="*/ 0 h 48746"/>
                  <a:gd name="connsiteX7" fmla="*/ 42662 w 42662"/>
                  <a:gd name="connsiteY7" fmla="*/ 0 h 48746"/>
                  <a:gd name="connsiteX8" fmla="*/ 42662 w 42662"/>
                  <a:gd name="connsiteY8" fmla="*/ 47126 h 48746"/>
                  <a:gd name="connsiteX9" fmla="*/ 30397 w 42662"/>
                  <a:gd name="connsiteY9" fmla="*/ 47126 h 48746"/>
                  <a:gd name="connsiteX10" fmla="*/ 34930 w 42662"/>
                  <a:gd name="connsiteY10" fmla="*/ 36323 h 48746"/>
                  <a:gd name="connsiteX11" fmla="*/ 29197 w 42662"/>
                  <a:gd name="connsiteY11" fmla="*/ 36323 h 48746"/>
                  <a:gd name="connsiteX12" fmla="*/ 14532 w 42662"/>
                  <a:gd name="connsiteY12" fmla="*/ 48746 h 48746"/>
                  <a:gd name="connsiteX13" fmla="*/ 0 w 42662"/>
                  <a:gd name="connsiteY13" fmla="*/ 31867 h 48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662" h="48746">
                    <a:moveTo>
                      <a:pt x="0" y="31732"/>
                    </a:moveTo>
                    <a:lnTo>
                      <a:pt x="0" y="0"/>
                    </a:lnTo>
                    <a:lnTo>
                      <a:pt x="13199" y="0"/>
                    </a:lnTo>
                    <a:lnTo>
                      <a:pt x="13199" y="28627"/>
                    </a:lnTo>
                    <a:cubicBezTo>
                      <a:pt x="13199" y="34973"/>
                      <a:pt x="15865" y="37539"/>
                      <a:pt x="20131" y="37539"/>
                    </a:cubicBezTo>
                    <a:cubicBezTo>
                      <a:pt x="26931" y="37539"/>
                      <a:pt x="29464" y="31058"/>
                      <a:pt x="29464" y="23225"/>
                    </a:cubicBezTo>
                    <a:lnTo>
                      <a:pt x="29464" y="0"/>
                    </a:lnTo>
                    <a:lnTo>
                      <a:pt x="42662" y="0"/>
                    </a:lnTo>
                    <a:lnTo>
                      <a:pt x="42662" y="47126"/>
                    </a:lnTo>
                    <a:lnTo>
                      <a:pt x="30397" y="47126"/>
                    </a:lnTo>
                    <a:cubicBezTo>
                      <a:pt x="30397" y="43885"/>
                      <a:pt x="32397" y="39969"/>
                      <a:pt x="34930" y="36323"/>
                    </a:cubicBezTo>
                    <a:lnTo>
                      <a:pt x="29197" y="36323"/>
                    </a:lnTo>
                    <a:cubicBezTo>
                      <a:pt x="26931" y="43075"/>
                      <a:pt x="22264" y="48746"/>
                      <a:pt x="14532" y="48746"/>
                    </a:cubicBezTo>
                    <a:cubicBezTo>
                      <a:pt x="5733" y="48746"/>
                      <a:pt x="0" y="42130"/>
                      <a:pt x="0" y="31867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4" name="Freeform 603">
                <a:extLst>
                  <a:ext uri="{FF2B5EF4-FFF2-40B4-BE49-F238E27FC236}">
                    <a16:creationId xmlns:a16="http://schemas.microsoft.com/office/drawing/2014/main" id="{45847EA0-623A-30AE-9ABC-D3305FEB0350}"/>
                  </a:ext>
                </a:extLst>
              </p:cNvPr>
              <p:cNvSpPr/>
              <p:nvPr userDrawn="1"/>
            </p:nvSpPr>
            <p:spPr>
              <a:xfrm>
                <a:off x="11156904" y="5059337"/>
                <a:ext cx="50528" cy="47126"/>
              </a:xfrm>
              <a:custGeom>
                <a:avLst/>
                <a:gdLst>
                  <a:gd name="connsiteX0" fmla="*/ 17865 w 50528"/>
                  <a:gd name="connsiteY0" fmla="*/ 47126 h 47126"/>
                  <a:gd name="connsiteX1" fmla="*/ 0 w 50528"/>
                  <a:gd name="connsiteY1" fmla="*/ 0 h 47126"/>
                  <a:gd name="connsiteX2" fmla="*/ 13865 w 50528"/>
                  <a:gd name="connsiteY2" fmla="*/ 0 h 47126"/>
                  <a:gd name="connsiteX3" fmla="*/ 20265 w 50528"/>
                  <a:gd name="connsiteY3" fmla="*/ 19310 h 47126"/>
                  <a:gd name="connsiteX4" fmla="*/ 23331 w 50528"/>
                  <a:gd name="connsiteY4" fmla="*/ 39024 h 47126"/>
                  <a:gd name="connsiteX5" fmla="*/ 28264 w 50528"/>
                  <a:gd name="connsiteY5" fmla="*/ 39024 h 47126"/>
                  <a:gd name="connsiteX6" fmla="*/ 30930 w 50528"/>
                  <a:gd name="connsiteY6" fmla="*/ 19310 h 47126"/>
                  <a:gd name="connsiteX7" fmla="*/ 37063 w 50528"/>
                  <a:gd name="connsiteY7" fmla="*/ 0 h 47126"/>
                  <a:gd name="connsiteX8" fmla="*/ 50528 w 50528"/>
                  <a:gd name="connsiteY8" fmla="*/ 0 h 47126"/>
                  <a:gd name="connsiteX9" fmla="*/ 33596 w 50528"/>
                  <a:gd name="connsiteY9" fmla="*/ 47126 h 47126"/>
                  <a:gd name="connsiteX10" fmla="*/ 17731 w 50528"/>
                  <a:gd name="connsiteY10" fmla="*/ 47126 h 47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8" h="47126">
                    <a:moveTo>
                      <a:pt x="17865" y="47126"/>
                    </a:moveTo>
                    <a:lnTo>
                      <a:pt x="0" y="0"/>
                    </a:lnTo>
                    <a:lnTo>
                      <a:pt x="13865" y="0"/>
                    </a:lnTo>
                    <a:lnTo>
                      <a:pt x="20265" y="19310"/>
                    </a:lnTo>
                    <a:cubicBezTo>
                      <a:pt x="22798" y="27006"/>
                      <a:pt x="23198" y="30652"/>
                      <a:pt x="23331" y="39024"/>
                    </a:cubicBezTo>
                    <a:lnTo>
                      <a:pt x="28264" y="39024"/>
                    </a:lnTo>
                    <a:cubicBezTo>
                      <a:pt x="28397" y="30652"/>
                      <a:pt x="28664" y="26466"/>
                      <a:pt x="30930" y="19310"/>
                    </a:cubicBezTo>
                    <a:lnTo>
                      <a:pt x="37063" y="0"/>
                    </a:lnTo>
                    <a:lnTo>
                      <a:pt x="50528" y="0"/>
                    </a:lnTo>
                    <a:lnTo>
                      <a:pt x="33596" y="47126"/>
                    </a:lnTo>
                    <a:lnTo>
                      <a:pt x="17731" y="47126"/>
                    </a:lnTo>
                    <a:close/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5" name="Freeform 604">
                <a:extLst>
                  <a:ext uri="{FF2B5EF4-FFF2-40B4-BE49-F238E27FC236}">
                    <a16:creationId xmlns:a16="http://schemas.microsoft.com/office/drawing/2014/main" id="{6E9A3EE5-E85A-EF3C-A300-651ED43DF62B}"/>
                  </a:ext>
                </a:extLst>
              </p:cNvPr>
              <p:cNvSpPr/>
              <p:nvPr userDrawn="1"/>
            </p:nvSpPr>
            <p:spPr>
              <a:xfrm>
                <a:off x="11211032" y="5057852"/>
                <a:ext cx="49061" cy="50096"/>
              </a:xfrm>
              <a:custGeom>
                <a:avLst/>
                <a:gdLst>
                  <a:gd name="connsiteX0" fmla="*/ 0 w 49061"/>
                  <a:gd name="connsiteY0" fmla="*/ 24980 h 50096"/>
                  <a:gd name="connsiteX1" fmla="*/ 24531 w 49061"/>
                  <a:gd name="connsiteY1" fmla="*/ 0 h 50096"/>
                  <a:gd name="connsiteX2" fmla="*/ 49062 w 49061"/>
                  <a:gd name="connsiteY2" fmla="*/ 24980 h 50096"/>
                  <a:gd name="connsiteX3" fmla="*/ 24531 w 49061"/>
                  <a:gd name="connsiteY3" fmla="*/ 50096 h 50096"/>
                  <a:gd name="connsiteX4" fmla="*/ 0 w 49061"/>
                  <a:gd name="connsiteY4" fmla="*/ 24980 h 50096"/>
                  <a:gd name="connsiteX5" fmla="*/ 35196 w 49061"/>
                  <a:gd name="connsiteY5" fmla="*/ 25116 h 50096"/>
                  <a:gd name="connsiteX6" fmla="*/ 24531 w 49061"/>
                  <a:gd name="connsiteY6" fmla="*/ 10532 h 50096"/>
                  <a:gd name="connsiteX7" fmla="*/ 13865 w 49061"/>
                  <a:gd name="connsiteY7" fmla="*/ 25116 h 50096"/>
                  <a:gd name="connsiteX8" fmla="*/ 24531 w 49061"/>
                  <a:gd name="connsiteY8" fmla="*/ 39429 h 50096"/>
                  <a:gd name="connsiteX9" fmla="*/ 35196 w 49061"/>
                  <a:gd name="connsiteY9" fmla="*/ 25116 h 5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061" h="50096">
                    <a:moveTo>
                      <a:pt x="0" y="24980"/>
                    </a:moveTo>
                    <a:cubicBezTo>
                      <a:pt x="0" y="9857"/>
                      <a:pt x="10266" y="0"/>
                      <a:pt x="24531" y="0"/>
                    </a:cubicBezTo>
                    <a:cubicBezTo>
                      <a:pt x="38796" y="0"/>
                      <a:pt x="49062" y="9857"/>
                      <a:pt x="49062" y="24980"/>
                    </a:cubicBezTo>
                    <a:cubicBezTo>
                      <a:pt x="49062" y="40374"/>
                      <a:pt x="38796" y="50096"/>
                      <a:pt x="24531" y="50096"/>
                    </a:cubicBezTo>
                    <a:cubicBezTo>
                      <a:pt x="10266" y="50096"/>
                      <a:pt x="0" y="39564"/>
                      <a:pt x="0" y="24980"/>
                    </a:cubicBezTo>
                    <a:moveTo>
                      <a:pt x="35196" y="25116"/>
                    </a:moveTo>
                    <a:cubicBezTo>
                      <a:pt x="35196" y="15393"/>
                      <a:pt x="30797" y="10532"/>
                      <a:pt x="24531" y="10532"/>
                    </a:cubicBezTo>
                    <a:cubicBezTo>
                      <a:pt x="18265" y="10532"/>
                      <a:pt x="13865" y="15393"/>
                      <a:pt x="13865" y="25116"/>
                    </a:cubicBezTo>
                    <a:cubicBezTo>
                      <a:pt x="13865" y="34838"/>
                      <a:pt x="18265" y="39429"/>
                      <a:pt x="24531" y="39429"/>
                    </a:cubicBezTo>
                    <a:cubicBezTo>
                      <a:pt x="30797" y="39429"/>
                      <a:pt x="35196" y="34838"/>
                      <a:pt x="35196" y="25116"/>
                    </a:cubicBezTo>
                  </a:path>
                </a:pathLst>
              </a:custGeom>
              <a:solidFill>
                <a:srgbClr val="FFFFFF"/>
              </a:solidFill>
              <a:ln w="13314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945E3C42-F5FD-47D3-A626-D9ED9DBAC03B}"/>
              </a:ext>
            </a:extLst>
          </p:cNvPr>
          <p:cNvGrpSpPr/>
          <p:nvPr userDrawn="1"/>
        </p:nvGrpSpPr>
        <p:grpSpPr>
          <a:xfrm>
            <a:off x="6237523" y="688848"/>
            <a:ext cx="4433194" cy="5624900"/>
            <a:chOff x="6086485" y="698514"/>
            <a:chExt cx="4495410" cy="5703840"/>
          </a:xfrm>
          <a:solidFill>
            <a:schemeClr val="tx1"/>
          </a:solidFill>
        </p:grpSpPr>
        <p:sp>
          <p:nvSpPr>
            <p:cNvPr id="615" name="Freeform 614">
              <a:extLst>
                <a:ext uri="{FF2B5EF4-FFF2-40B4-BE49-F238E27FC236}">
                  <a16:creationId xmlns:a16="http://schemas.microsoft.com/office/drawing/2014/main" id="{D09711BA-0995-97CA-93D1-81ECEF5379F6}"/>
                </a:ext>
              </a:extLst>
            </p:cNvPr>
            <p:cNvSpPr/>
            <p:nvPr/>
          </p:nvSpPr>
          <p:spPr>
            <a:xfrm>
              <a:off x="6261267" y="2167245"/>
              <a:ext cx="448354" cy="725521"/>
            </a:xfrm>
            <a:custGeom>
              <a:avLst/>
              <a:gdLst>
                <a:gd name="connsiteX0" fmla="*/ 110655 w 448354"/>
                <a:gd name="connsiteY0" fmla="*/ 0 h 725521"/>
                <a:gd name="connsiteX1" fmla="*/ 87324 w 448354"/>
                <a:gd name="connsiteY1" fmla="*/ 17689 h 725521"/>
                <a:gd name="connsiteX2" fmla="*/ 87324 w 448354"/>
                <a:gd name="connsiteY2" fmla="*/ 59009 h 725521"/>
                <a:gd name="connsiteX3" fmla="*/ 110655 w 448354"/>
                <a:gd name="connsiteY3" fmla="*/ 76698 h 725521"/>
                <a:gd name="connsiteX4" fmla="*/ 139719 w 448354"/>
                <a:gd name="connsiteY4" fmla="*/ 106134 h 725521"/>
                <a:gd name="connsiteX5" fmla="*/ 163050 w 448354"/>
                <a:gd name="connsiteY5" fmla="*/ 123823 h 725521"/>
                <a:gd name="connsiteX6" fmla="*/ 174649 w 448354"/>
                <a:gd name="connsiteY6" fmla="*/ 153395 h 725521"/>
                <a:gd name="connsiteX7" fmla="*/ 157184 w 448354"/>
                <a:gd name="connsiteY7" fmla="*/ 176891 h 725521"/>
                <a:gd name="connsiteX8" fmla="*/ 93191 w 448354"/>
                <a:gd name="connsiteY8" fmla="*/ 176891 h 725521"/>
                <a:gd name="connsiteX9" fmla="*/ 58261 w 448354"/>
                <a:gd name="connsiteY9" fmla="*/ 176891 h 725521"/>
                <a:gd name="connsiteX10" fmla="*/ 23331 w 448354"/>
                <a:gd name="connsiteY10" fmla="*/ 200521 h 725521"/>
                <a:gd name="connsiteX11" fmla="*/ 0 w 448354"/>
                <a:gd name="connsiteY11" fmla="*/ 247782 h 725521"/>
                <a:gd name="connsiteX12" fmla="*/ 11599 w 448354"/>
                <a:gd name="connsiteY12" fmla="*/ 294907 h 725521"/>
                <a:gd name="connsiteX13" fmla="*/ 17465 w 448354"/>
                <a:gd name="connsiteY13" fmla="*/ 324344 h 725521"/>
                <a:gd name="connsiteX14" fmla="*/ 34930 w 448354"/>
                <a:gd name="connsiteY14" fmla="*/ 365664 h 725521"/>
                <a:gd name="connsiteX15" fmla="*/ 34930 w 448354"/>
                <a:gd name="connsiteY15" fmla="*/ 395235 h 725521"/>
                <a:gd name="connsiteX16" fmla="*/ 52395 w 448354"/>
                <a:gd name="connsiteY16" fmla="*/ 430614 h 725521"/>
                <a:gd name="connsiteX17" fmla="*/ 63993 w 448354"/>
                <a:gd name="connsiteY17" fmla="*/ 495428 h 725521"/>
                <a:gd name="connsiteX18" fmla="*/ 63993 w 448354"/>
                <a:gd name="connsiteY18" fmla="*/ 548496 h 725521"/>
                <a:gd name="connsiteX19" fmla="*/ 93191 w 448354"/>
                <a:gd name="connsiteY19" fmla="*/ 554437 h 725521"/>
                <a:gd name="connsiteX20" fmla="*/ 128120 w 448354"/>
                <a:gd name="connsiteY20" fmla="*/ 530807 h 725521"/>
                <a:gd name="connsiteX21" fmla="*/ 133853 w 448354"/>
                <a:gd name="connsiteY21" fmla="*/ 495428 h 725521"/>
                <a:gd name="connsiteX22" fmla="*/ 163050 w 448354"/>
                <a:gd name="connsiteY22" fmla="*/ 495428 h 725521"/>
                <a:gd name="connsiteX23" fmla="*/ 168916 w 448354"/>
                <a:gd name="connsiteY23" fmla="*/ 536748 h 725521"/>
                <a:gd name="connsiteX24" fmla="*/ 168916 w 448354"/>
                <a:gd name="connsiteY24" fmla="*/ 566185 h 725521"/>
                <a:gd name="connsiteX25" fmla="*/ 163050 w 448354"/>
                <a:gd name="connsiteY25" fmla="*/ 607504 h 725521"/>
                <a:gd name="connsiteX26" fmla="*/ 180515 w 448354"/>
                <a:gd name="connsiteY26" fmla="*/ 631135 h 725521"/>
                <a:gd name="connsiteX27" fmla="*/ 209579 w 448354"/>
                <a:gd name="connsiteY27" fmla="*/ 648824 h 725521"/>
                <a:gd name="connsiteX28" fmla="*/ 227044 w 448354"/>
                <a:gd name="connsiteY28" fmla="*/ 660571 h 725521"/>
                <a:gd name="connsiteX29" fmla="*/ 221311 w 448354"/>
                <a:gd name="connsiteY29" fmla="*/ 690143 h 725521"/>
                <a:gd name="connsiteX30" fmla="*/ 238776 w 448354"/>
                <a:gd name="connsiteY30" fmla="*/ 725521 h 725521"/>
                <a:gd name="connsiteX31" fmla="*/ 285304 w 448354"/>
                <a:gd name="connsiteY31" fmla="*/ 719580 h 725521"/>
                <a:gd name="connsiteX32" fmla="*/ 308635 w 448354"/>
                <a:gd name="connsiteY32" fmla="*/ 684202 h 725521"/>
                <a:gd name="connsiteX33" fmla="*/ 297037 w 448354"/>
                <a:gd name="connsiteY33" fmla="*/ 648824 h 725521"/>
                <a:gd name="connsiteX34" fmla="*/ 273706 w 448354"/>
                <a:gd name="connsiteY34" fmla="*/ 619252 h 725521"/>
                <a:gd name="connsiteX35" fmla="*/ 279438 w 448354"/>
                <a:gd name="connsiteY35" fmla="*/ 583874 h 725521"/>
                <a:gd name="connsiteX36" fmla="*/ 297037 w 448354"/>
                <a:gd name="connsiteY36" fmla="*/ 548496 h 725521"/>
                <a:gd name="connsiteX37" fmla="*/ 326100 w 448354"/>
                <a:gd name="connsiteY37" fmla="*/ 507311 h 725521"/>
                <a:gd name="connsiteX38" fmla="*/ 343565 w 448354"/>
                <a:gd name="connsiteY38" fmla="*/ 560378 h 725521"/>
                <a:gd name="connsiteX39" fmla="*/ 349431 w 448354"/>
                <a:gd name="connsiteY39" fmla="*/ 613446 h 725521"/>
                <a:gd name="connsiteX40" fmla="*/ 384361 w 448354"/>
                <a:gd name="connsiteY40" fmla="*/ 642882 h 725521"/>
                <a:gd name="connsiteX41" fmla="*/ 419291 w 448354"/>
                <a:gd name="connsiteY41" fmla="*/ 625193 h 725521"/>
                <a:gd name="connsiteX42" fmla="*/ 448355 w 448354"/>
                <a:gd name="connsiteY42" fmla="*/ 601563 h 725521"/>
                <a:gd name="connsiteX43" fmla="*/ 430890 w 448354"/>
                <a:gd name="connsiteY43" fmla="*/ 572126 h 725521"/>
                <a:gd name="connsiteX44" fmla="*/ 407559 w 448354"/>
                <a:gd name="connsiteY44" fmla="*/ 525000 h 725521"/>
                <a:gd name="connsiteX45" fmla="*/ 384361 w 448354"/>
                <a:gd name="connsiteY45" fmla="*/ 507311 h 725521"/>
                <a:gd name="connsiteX46" fmla="*/ 372629 w 448354"/>
                <a:gd name="connsiteY46" fmla="*/ 471798 h 725521"/>
                <a:gd name="connsiteX47" fmla="*/ 395960 w 448354"/>
                <a:gd name="connsiteY47" fmla="*/ 436420 h 725521"/>
                <a:gd name="connsiteX48" fmla="*/ 395960 w 448354"/>
                <a:gd name="connsiteY48" fmla="*/ 359723 h 725521"/>
                <a:gd name="connsiteX49" fmla="*/ 372629 w 448354"/>
                <a:gd name="connsiteY49" fmla="*/ 330286 h 725521"/>
                <a:gd name="connsiteX50" fmla="*/ 331966 w 448354"/>
                <a:gd name="connsiteY50" fmla="*/ 300849 h 725521"/>
                <a:gd name="connsiteX51" fmla="*/ 314501 w 448354"/>
                <a:gd name="connsiteY51" fmla="*/ 288966 h 725521"/>
                <a:gd name="connsiteX52" fmla="*/ 297037 w 448354"/>
                <a:gd name="connsiteY52" fmla="*/ 224151 h 725521"/>
                <a:gd name="connsiteX53" fmla="*/ 308635 w 448354"/>
                <a:gd name="connsiteY53" fmla="*/ 165143 h 725521"/>
                <a:gd name="connsiteX54" fmla="*/ 302769 w 448354"/>
                <a:gd name="connsiteY54" fmla="*/ 118017 h 725521"/>
                <a:gd name="connsiteX55" fmla="*/ 244509 w 448354"/>
                <a:gd name="connsiteY55" fmla="*/ 82504 h 725521"/>
                <a:gd name="connsiteX56" fmla="*/ 203846 w 448354"/>
                <a:gd name="connsiteY56" fmla="*/ 53067 h 725521"/>
                <a:gd name="connsiteX57" fmla="*/ 151451 w 448354"/>
                <a:gd name="connsiteY57" fmla="*/ 29437 h 725521"/>
                <a:gd name="connsiteX58" fmla="*/ 110655 w 448354"/>
                <a:gd name="connsiteY58" fmla="*/ 0 h 72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48354" h="725521">
                  <a:moveTo>
                    <a:pt x="110655" y="0"/>
                  </a:moveTo>
                  <a:lnTo>
                    <a:pt x="87324" y="17689"/>
                  </a:lnTo>
                  <a:lnTo>
                    <a:pt x="87324" y="59009"/>
                  </a:lnTo>
                  <a:lnTo>
                    <a:pt x="110655" y="76698"/>
                  </a:lnTo>
                  <a:lnTo>
                    <a:pt x="139719" y="106134"/>
                  </a:lnTo>
                  <a:lnTo>
                    <a:pt x="163050" y="123823"/>
                  </a:lnTo>
                  <a:lnTo>
                    <a:pt x="174649" y="153395"/>
                  </a:lnTo>
                  <a:lnTo>
                    <a:pt x="157184" y="176891"/>
                  </a:lnTo>
                  <a:lnTo>
                    <a:pt x="93191" y="176891"/>
                  </a:lnTo>
                  <a:lnTo>
                    <a:pt x="58261" y="176891"/>
                  </a:lnTo>
                  <a:lnTo>
                    <a:pt x="23331" y="200521"/>
                  </a:lnTo>
                  <a:lnTo>
                    <a:pt x="0" y="247782"/>
                  </a:lnTo>
                  <a:lnTo>
                    <a:pt x="11599" y="294907"/>
                  </a:lnTo>
                  <a:lnTo>
                    <a:pt x="17465" y="324344"/>
                  </a:lnTo>
                  <a:lnTo>
                    <a:pt x="34930" y="365664"/>
                  </a:lnTo>
                  <a:lnTo>
                    <a:pt x="34930" y="395235"/>
                  </a:lnTo>
                  <a:lnTo>
                    <a:pt x="52395" y="430614"/>
                  </a:lnTo>
                  <a:lnTo>
                    <a:pt x="63993" y="495428"/>
                  </a:lnTo>
                  <a:lnTo>
                    <a:pt x="63993" y="548496"/>
                  </a:lnTo>
                  <a:lnTo>
                    <a:pt x="93191" y="554437"/>
                  </a:lnTo>
                  <a:lnTo>
                    <a:pt x="128120" y="530807"/>
                  </a:lnTo>
                  <a:lnTo>
                    <a:pt x="133853" y="495428"/>
                  </a:lnTo>
                  <a:lnTo>
                    <a:pt x="163050" y="495428"/>
                  </a:lnTo>
                  <a:lnTo>
                    <a:pt x="168916" y="536748"/>
                  </a:lnTo>
                  <a:lnTo>
                    <a:pt x="168916" y="566185"/>
                  </a:lnTo>
                  <a:lnTo>
                    <a:pt x="163050" y="607504"/>
                  </a:lnTo>
                  <a:lnTo>
                    <a:pt x="180515" y="631135"/>
                  </a:lnTo>
                  <a:lnTo>
                    <a:pt x="209579" y="648824"/>
                  </a:lnTo>
                  <a:lnTo>
                    <a:pt x="227044" y="660571"/>
                  </a:lnTo>
                  <a:lnTo>
                    <a:pt x="221311" y="690143"/>
                  </a:lnTo>
                  <a:lnTo>
                    <a:pt x="238776" y="725521"/>
                  </a:lnTo>
                  <a:lnTo>
                    <a:pt x="285304" y="719580"/>
                  </a:lnTo>
                  <a:lnTo>
                    <a:pt x="308635" y="684202"/>
                  </a:lnTo>
                  <a:lnTo>
                    <a:pt x="297037" y="648824"/>
                  </a:lnTo>
                  <a:lnTo>
                    <a:pt x="273706" y="619252"/>
                  </a:lnTo>
                  <a:lnTo>
                    <a:pt x="279438" y="583874"/>
                  </a:lnTo>
                  <a:lnTo>
                    <a:pt x="297037" y="548496"/>
                  </a:lnTo>
                  <a:lnTo>
                    <a:pt x="326100" y="507311"/>
                  </a:lnTo>
                  <a:lnTo>
                    <a:pt x="343565" y="560378"/>
                  </a:lnTo>
                  <a:lnTo>
                    <a:pt x="349431" y="613446"/>
                  </a:lnTo>
                  <a:lnTo>
                    <a:pt x="384361" y="642882"/>
                  </a:lnTo>
                  <a:lnTo>
                    <a:pt x="419291" y="625193"/>
                  </a:lnTo>
                  <a:lnTo>
                    <a:pt x="448355" y="601563"/>
                  </a:lnTo>
                  <a:lnTo>
                    <a:pt x="430890" y="572126"/>
                  </a:lnTo>
                  <a:lnTo>
                    <a:pt x="407559" y="525000"/>
                  </a:lnTo>
                  <a:lnTo>
                    <a:pt x="384361" y="507311"/>
                  </a:lnTo>
                  <a:lnTo>
                    <a:pt x="372629" y="471798"/>
                  </a:lnTo>
                  <a:lnTo>
                    <a:pt x="395960" y="436420"/>
                  </a:lnTo>
                  <a:lnTo>
                    <a:pt x="395960" y="359723"/>
                  </a:lnTo>
                  <a:lnTo>
                    <a:pt x="372629" y="330286"/>
                  </a:lnTo>
                  <a:lnTo>
                    <a:pt x="331966" y="300849"/>
                  </a:lnTo>
                  <a:lnTo>
                    <a:pt x="314501" y="288966"/>
                  </a:lnTo>
                  <a:lnTo>
                    <a:pt x="297037" y="224151"/>
                  </a:lnTo>
                  <a:lnTo>
                    <a:pt x="308635" y="165143"/>
                  </a:lnTo>
                  <a:lnTo>
                    <a:pt x="302769" y="118017"/>
                  </a:lnTo>
                  <a:lnTo>
                    <a:pt x="244509" y="82504"/>
                  </a:lnTo>
                  <a:lnTo>
                    <a:pt x="203846" y="53067"/>
                  </a:lnTo>
                  <a:lnTo>
                    <a:pt x="151451" y="29437"/>
                  </a:lnTo>
                  <a:lnTo>
                    <a:pt x="11065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6" name="Freeform 615">
              <a:extLst>
                <a:ext uri="{FF2B5EF4-FFF2-40B4-BE49-F238E27FC236}">
                  <a16:creationId xmlns:a16="http://schemas.microsoft.com/office/drawing/2014/main" id="{1832B8F7-C31C-528D-543B-B5C1D557AD90}"/>
                </a:ext>
              </a:extLst>
            </p:cNvPr>
            <p:cNvSpPr/>
            <p:nvPr/>
          </p:nvSpPr>
          <p:spPr>
            <a:xfrm>
              <a:off x="6587367" y="2833758"/>
              <a:ext cx="646334" cy="808024"/>
            </a:xfrm>
            <a:custGeom>
              <a:avLst/>
              <a:gdLst>
                <a:gd name="connsiteX0" fmla="*/ 163050 w 646334"/>
                <a:gd name="connsiteY0" fmla="*/ 0 h 808024"/>
                <a:gd name="connsiteX1" fmla="*/ 128120 w 646334"/>
                <a:gd name="connsiteY1" fmla="*/ 11748 h 808024"/>
                <a:gd name="connsiteX2" fmla="*/ 128120 w 646334"/>
                <a:gd name="connsiteY2" fmla="*/ 47126 h 808024"/>
                <a:gd name="connsiteX3" fmla="*/ 128120 w 646334"/>
                <a:gd name="connsiteY3" fmla="*/ 70756 h 808024"/>
                <a:gd name="connsiteX4" fmla="*/ 104789 w 646334"/>
                <a:gd name="connsiteY4" fmla="*/ 88445 h 808024"/>
                <a:gd name="connsiteX5" fmla="*/ 63994 w 646334"/>
                <a:gd name="connsiteY5" fmla="*/ 123823 h 808024"/>
                <a:gd name="connsiteX6" fmla="*/ 23331 w 646334"/>
                <a:gd name="connsiteY6" fmla="*/ 129765 h 808024"/>
                <a:gd name="connsiteX7" fmla="*/ 11599 w 646334"/>
                <a:gd name="connsiteY7" fmla="*/ 182832 h 808024"/>
                <a:gd name="connsiteX8" fmla="*/ 29064 w 646334"/>
                <a:gd name="connsiteY8" fmla="*/ 218210 h 808024"/>
                <a:gd name="connsiteX9" fmla="*/ 0 w 646334"/>
                <a:gd name="connsiteY9" fmla="*/ 253588 h 808024"/>
                <a:gd name="connsiteX10" fmla="*/ 17465 w 646334"/>
                <a:gd name="connsiteY10" fmla="*/ 288966 h 808024"/>
                <a:gd name="connsiteX11" fmla="*/ 0 w 646334"/>
                <a:gd name="connsiteY11" fmla="*/ 330285 h 808024"/>
                <a:gd name="connsiteX12" fmla="*/ 34930 w 646334"/>
                <a:gd name="connsiteY12" fmla="*/ 365664 h 808024"/>
                <a:gd name="connsiteX13" fmla="*/ 75726 w 646334"/>
                <a:gd name="connsiteY13" fmla="*/ 353916 h 808024"/>
                <a:gd name="connsiteX14" fmla="*/ 116388 w 646334"/>
                <a:gd name="connsiteY14" fmla="*/ 342033 h 808024"/>
                <a:gd name="connsiteX15" fmla="*/ 139719 w 646334"/>
                <a:gd name="connsiteY15" fmla="*/ 318538 h 808024"/>
                <a:gd name="connsiteX16" fmla="*/ 163050 w 646334"/>
                <a:gd name="connsiteY16" fmla="*/ 330285 h 808024"/>
                <a:gd name="connsiteX17" fmla="*/ 157184 w 646334"/>
                <a:gd name="connsiteY17" fmla="*/ 377546 h 808024"/>
                <a:gd name="connsiteX18" fmla="*/ 163050 w 646334"/>
                <a:gd name="connsiteY18" fmla="*/ 418731 h 808024"/>
                <a:gd name="connsiteX19" fmla="*/ 168916 w 646334"/>
                <a:gd name="connsiteY19" fmla="*/ 448303 h 808024"/>
                <a:gd name="connsiteX20" fmla="*/ 186381 w 646334"/>
                <a:gd name="connsiteY20" fmla="*/ 465992 h 808024"/>
                <a:gd name="connsiteX21" fmla="*/ 215445 w 646334"/>
                <a:gd name="connsiteY21" fmla="*/ 477739 h 808024"/>
                <a:gd name="connsiteX22" fmla="*/ 232910 w 646334"/>
                <a:gd name="connsiteY22" fmla="*/ 495428 h 808024"/>
                <a:gd name="connsiteX23" fmla="*/ 221311 w 646334"/>
                <a:gd name="connsiteY23" fmla="*/ 525000 h 808024"/>
                <a:gd name="connsiteX24" fmla="*/ 227044 w 646334"/>
                <a:gd name="connsiteY24" fmla="*/ 589815 h 808024"/>
                <a:gd name="connsiteX25" fmla="*/ 238776 w 646334"/>
                <a:gd name="connsiteY25" fmla="*/ 607504 h 808024"/>
                <a:gd name="connsiteX26" fmla="*/ 256241 w 646334"/>
                <a:gd name="connsiteY26" fmla="*/ 654765 h 808024"/>
                <a:gd name="connsiteX27" fmla="*/ 273706 w 646334"/>
                <a:gd name="connsiteY27" fmla="*/ 690143 h 808024"/>
                <a:gd name="connsiteX28" fmla="*/ 302769 w 646334"/>
                <a:gd name="connsiteY28" fmla="*/ 719580 h 808024"/>
                <a:gd name="connsiteX29" fmla="*/ 308635 w 646334"/>
                <a:gd name="connsiteY29" fmla="*/ 778588 h 808024"/>
                <a:gd name="connsiteX30" fmla="*/ 343565 w 646334"/>
                <a:gd name="connsiteY30" fmla="*/ 808025 h 808024"/>
                <a:gd name="connsiteX31" fmla="*/ 390094 w 646334"/>
                <a:gd name="connsiteY31" fmla="*/ 802219 h 808024"/>
                <a:gd name="connsiteX32" fmla="*/ 425157 w 646334"/>
                <a:gd name="connsiteY32" fmla="*/ 772647 h 808024"/>
                <a:gd name="connsiteX33" fmla="*/ 454221 w 646334"/>
                <a:gd name="connsiteY33" fmla="*/ 731327 h 808024"/>
                <a:gd name="connsiteX34" fmla="*/ 506615 w 646334"/>
                <a:gd name="connsiteY34" fmla="*/ 707832 h 808024"/>
                <a:gd name="connsiteX35" fmla="*/ 518214 w 646334"/>
                <a:gd name="connsiteY35" fmla="*/ 660571 h 808024"/>
                <a:gd name="connsiteX36" fmla="*/ 483284 w 646334"/>
                <a:gd name="connsiteY36" fmla="*/ 625193 h 808024"/>
                <a:gd name="connsiteX37" fmla="*/ 442622 w 646334"/>
                <a:gd name="connsiteY37" fmla="*/ 572126 h 808024"/>
                <a:gd name="connsiteX38" fmla="*/ 483284 w 646334"/>
                <a:gd name="connsiteY38" fmla="*/ 542689 h 808024"/>
                <a:gd name="connsiteX39" fmla="*/ 483284 w 646334"/>
                <a:gd name="connsiteY39" fmla="*/ 501370 h 808024"/>
                <a:gd name="connsiteX40" fmla="*/ 471686 w 646334"/>
                <a:gd name="connsiteY40" fmla="*/ 465992 h 808024"/>
                <a:gd name="connsiteX41" fmla="*/ 489150 w 646334"/>
                <a:gd name="connsiteY41" fmla="*/ 424672 h 808024"/>
                <a:gd name="connsiteX42" fmla="*/ 529946 w 646334"/>
                <a:gd name="connsiteY42" fmla="*/ 418731 h 808024"/>
                <a:gd name="connsiteX43" fmla="*/ 559010 w 646334"/>
                <a:gd name="connsiteY43" fmla="*/ 454109 h 808024"/>
                <a:gd name="connsiteX44" fmla="*/ 605672 w 646334"/>
                <a:gd name="connsiteY44" fmla="*/ 495428 h 808024"/>
                <a:gd name="connsiteX45" fmla="*/ 646335 w 646334"/>
                <a:gd name="connsiteY45" fmla="*/ 489487 h 808024"/>
                <a:gd name="connsiteX46" fmla="*/ 646335 w 646334"/>
                <a:gd name="connsiteY46" fmla="*/ 430613 h 808024"/>
                <a:gd name="connsiteX47" fmla="*/ 640602 w 646334"/>
                <a:gd name="connsiteY47" fmla="*/ 377546 h 808024"/>
                <a:gd name="connsiteX48" fmla="*/ 593940 w 646334"/>
                <a:gd name="connsiteY48" fmla="*/ 353916 h 808024"/>
                <a:gd name="connsiteX49" fmla="*/ 559010 w 646334"/>
                <a:gd name="connsiteY49" fmla="*/ 312597 h 808024"/>
                <a:gd name="connsiteX50" fmla="*/ 495017 w 646334"/>
                <a:gd name="connsiteY50" fmla="*/ 283160 h 808024"/>
                <a:gd name="connsiteX51" fmla="*/ 454221 w 646334"/>
                <a:gd name="connsiteY51" fmla="*/ 241840 h 808024"/>
                <a:gd name="connsiteX52" fmla="*/ 430890 w 646334"/>
                <a:gd name="connsiteY52" fmla="*/ 212269 h 808024"/>
                <a:gd name="connsiteX53" fmla="*/ 407692 w 646334"/>
                <a:gd name="connsiteY53" fmla="*/ 194580 h 808024"/>
                <a:gd name="connsiteX54" fmla="*/ 372629 w 646334"/>
                <a:gd name="connsiteY54" fmla="*/ 194580 h 808024"/>
                <a:gd name="connsiteX55" fmla="*/ 343565 w 646334"/>
                <a:gd name="connsiteY55" fmla="*/ 194580 h 808024"/>
                <a:gd name="connsiteX56" fmla="*/ 314502 w 646334"/>
                <a:gd name="connsiteY56" fmla="*/ 176890 h 808024"/>
                <a:gd name="connsiteX57" fmla="*/ 302769 w 646334"/>
                <a:gd name="connsiteY57" fmla="*/ 141512 h 808024"/>
                <a:gd name="connsiteX58" fmla="*/ 279572 w 646334"/>
                <a:gd name="connsiteY58" fmla="*/ 106134 h 808024"/>
                <a:gd name="connsiteX59" fmla="*/ 256241 w 646334"/>
                <a:gd name="connsiteY59" fmla="*/ 94387 h 808024"/>
                <a:gd name="connsiteX60" fmla="*/ 238776 w 646334"/>
                <a:gd name="connsiteY60" fmla="*/ 70756 h 808024"/>
                <a:gd name="connsiteX61" fmla="*/ 238776 w 646334"/>
                <a:gd name="connsiteY61" fmla="*/ 53067 h 808024"/>
                <a:gd name="connsiteX62" fmla="*/ 203846 w 646334"/>
                <a:gd name="connsiteY62" fmla="*/ 17689 h 808024"/>
                <a:gd name="connsiteX63" fmla="*/ 163050 w 646334"/>
                <a:gd name="connsiteY63" fmla="*/ 0 h 80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46334" h="808024">
                  <a:moveTo>
                    <a:pt x="163050" y="0"/>
                  </a:moveTo>
                  <a:lnTo>
                    <a:pt x="128120" y="11748"/>
                  </a:lnTo>
                  <a:lnTo>
                    <a:pt x="128120" y="47126"/>
                  </a:lnTo>
                  <a:lnTo>
                    <a:pt x="128120" y="70756"/>
                  </a:lnTo>
                  <a:lnTo>
                    <a:pt x="104789" y="88445"/>
                  </a:lnTo>
                  <a:lnTo>
                    <a:pt x="63994" y="123823"/>
                  </a:lnTo>
                  <a:lnTo>
                    <a:pt x="23331" y="129765"/>
                  </a:lnTo>
                  <a:lnTo>
                    <a:pt x="11599" y="182832"/>
                  </a:lnTo>
                  <a:lnTo>
                    <a:pt x="29064" y="218210"/>
                  </a:lnTo>
                  <a:lnTo>
                    <a:pt x="0" y="253588"/>
                  </a:lnTo>
                  <a:lnTo>
                    <a:pt x="17465" y="288966"/>
                  </a:lnTo>
                  <a:lnTo>
                    <a:pt x="0" y="330285"/>
                  </a:lnTo>
                  <a:lnTo>
                    <a:pt x="34930" y="365664"/>
                  </a:lnTo>
                  <a:lnTo>
                    <a:pt x="75726" y="353916"/>
                  </a:lnTo>
                  <a:lnTo>
                    <a:pt x="116388" y="342033"/>
                  </a:lnTo>
                  <a:lnTo>
                    <a:pt x="139719" y="318538"/>
                  </a:lnTo>
                  <a:lnTo>
                    <a:pt x="163050" y="330285"/>
                  </a:lnTo>
                  <a:lnTo>
                    <a:pt x="157184" y="377546"/>
                  </a:lnTo>
                  <a:lnTo>
                    <a:pt x="163050" y="418731"/>
                  </a:lnTo>
                  <a:lnTo>
                    <a:pt x="168916" y="448303"/>
                  </a:lnTo>
                  <a:lnTo>
                    <a:pt x="186381" y="465992"/>
                  </a:lnTo>
                  <a:lnTo>
                    <a:pt x="215445" y="477739"/>
                  </a:lnTo>
                  <a:lnTo>
                    <a:pt x="232910" y="495428"/>
                  </a:lnTo>
                  <a:lnTo>
                    <a:pt x="221311" y="525000"/>
                  </a:lnTo>
                  <a:lnTo>
                    <a:pt x="227044" y="589815"/>
                  </a:lnTo>
                  <a:lnTo>
                    <a:pt x="238776" y="607504"/>
                  </a:lnTo>
                  <a:lnTo>
                    <a:pt x="256241" y="654765"/>
                  </a:lnTo>
                  <a:lnTo>
                    <a:pt x="273706" y="690143"/>
                  </a:lnTo>
                  <a:lnTo>
                    <a:pt x="302769" y="719580"/>
                  </a:lnTo>
                  <a:lnTo>
                    <a:pt x="308635" y="778588"/>
                  </a:lnTo>
                  <a:lnTo>
                    <a:pt x="343565" y="808025"/>
                  </a:lnTo>
                  <a:lnTo>
                    <a:pt x="390094" y="802219"/>
                  </a:lnTo>
                  <a:lnTo>
                    <a:pt x="425157" y="772647"/>
                  </a:lnTo>
                  <a:lnTo>
                    <a:pt x="454221" y="731327"/>
                  </a:lnTo>
                  <a:lnTo>
                    <a:pt x="506615" y="707832"/>
                  </a:lnTo>
                  <a:lnTo>
                    <a:pt x="518214" y="660571"/>
                  </a:lnTo>
                  <a:lnTo>
                    <a:pt x="483284" y="625193"/>
                  </a:lnTo>
                  <a:lnTo>
                    <a:pt x="442622" y="572126"/>
                  </a:lnTo>
                  <a:lnTo>
                    <a:pt x="483284" y="542689"/>
                  </a:lnTo>
                  <a:lnTo>
                    <a:pt x="483284" y="501370"/>
                  </a:lnTo>
                  <a:lnTo>
                    <a:pt x="471686" y="465992"/>
                  </a:lnTo>
                  <a:lnTo>
                    <a:pt x="489150" y="424672"/>
                  </a:lnTo>
                  <a:lnTo>
                    <a:pt x="529946" y="418731"/>
                  </a:lnTo>
                  <a:lnTo>
                    <a:pt x="559010" y="454109"/>
                  </a:lnTo>
                  <a:lnTo>
                    <a:pt x="605672" y="495428"/>
                  </a:lnTo>
                  <a:lnTo>
                    <a:pt x="646335" y="489487"/>
                  </a:lnTo>
                  <a:lnTo>
                    <a:pt x="646335" y="430613"/>
                  </a:lnTo>
                  <a:lnTo>
                    <a:pt x="640602" y="377546"/>
                  </a:lnTo>
                  <a:lnTo>
                    <a:pt x="593940" y="353916"/>
                  </a:lnTo>
                  <a:lnTo>
                    <a:pt x="559010" y="312597"/>
                  </a:lnTo>
                  <a:lnTo>
                    <a:pt x="495017" y="283160"/>
                  </a:lnTo>
                  <a:lnTo>
                    <a:pt x="454221" y="241840"/>
                  </a:lnTo>
                  <a:lnTo>
                    <a:pt x="430890" y="212269"/>
                  </a:lnTo>
                  <a:lnTo>
                    <a:pt x="407692" y="194580"/>
                  </a:lnTo>
                  <a:lnTo>
                    <a:pt x="372629" y="194580"/>
                  </a:lnTo>
                  <a:lnTo>
                    <a:pt x="343565" y="194580"/>
                  </a:lnTo>
                  <a:lnTo>
                    <a:pt x="314502" y="176890"/>
                  </a:lnTo>
                  <a:lnTo>
                    <a:pt x="302769" y="141512"/>
                  </a:lnTo>
                  <a:lnTo>
                    <a:pt x="279572" y="106134"/>
                  </a:lnTo>
                  <a:lnTo>
                    <a:pt x="256241" y="94387"/>
                  </a:lnTo>
                  <a:lnTo>
                    <a:pt x="238776" y="70756"/>
                  </a:lnTo>
                  <a:lnTo>
                    <a:pt x="238776" y="53067"/>
                  </a:lnTo>
                  <a:lnTo>
                    <a:pt x="203846" y="17689"/>
                  </a:lnTo>
                  <a:lnTo>
                    <a:pt x="16305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7" name="Freeform 616">
              <a:extLst>
                <a:ext uri="{FF2B5EF4-FFF2-40B4-BE49-F238E27FC236}">
                  <a16:creationId xmlns:a16="http://schemas.microsoft.com/office/drawing/2014/main" id="{F541D737-5888-4CD3-9928-C0A1C2E82DD6}"/>
                </a:ext>
              </a:extLst>
            </p:cNvPr>
            <p:cNvSpPr/>
            <p:nvPr/>
          </p:nvSpPr>
          <p:spPr>
            <a:xfrm>
              <a:off x="6214605" y="3158102"/>
              <a:ext cx="372762" cy="359857"/>
            </a:xfrm>
            <a:custGeom>
              <a:avLst/>
              <a:gdLst>
                <a:gd name="connsiteX0" fmla="*/ 17465 w 372762"/>
                <a:gd name="connsiteY0" fmla="*/ 47261 h 359857"/>
                <a:gd name="connsiteX1" fmla="*/ 40796 w 372762"/>
                <a:gd name="connsiteY1" fmla="*/ 23630 h 359857"/>
                <a:gd name="connsiteX2" fmla="*/ 81592 w 372762"/>
                <a:gd name="connsiteY2" fmla="*/ 17689 h 359857"/>
                <a:gd name="connsiteX3" fmla="*/ 110655 w 372762"/>
                <a:gd name="connsiteY3" fmla="*/ 53202 h 359857"/>
                <a:gd name="connsiteX4" fmla="*/ 157317 w 372762"/>
                <a:gd name="connsiteY4" fmla="*/ 82639 h 359857"/>
                <a:gd name="connsiteX5" fmla="*/ 163050 w 372762"/>
                <a:gd name="connsiteY5" fmla="*/ 41319 h 359857"/>
                <a:gd name="connsiteX6" fmla="*/ 192247 w 372762"/>
                <a:gd name="connsiteY6" fmla="*/ 0 h 359857"/>
                <a:gd name="connsiteX7" fmla="*/ 209712 w 372762"/>
                <a:gd name="connsiteY7" fmla="*/ 5941 h 359857"/>
                <a:gd name="connsiteX8" fmla="*/ 244642 w 372762"/>
                <a:gd name="connsiteY8" fmla="*/ 23630 h 359857"/>
                <a:gd name="connsiteX9" fmla="*/ 244642 w 372762"/>
                <a:gd name="connsiteY9" fmla="*/ 64950 h 359857"/>
                <a:gd name="connsiteX10" fmla="*/ 262107 w 372762"/>
                <a:gd name="connsiteY10" fmla="*/ 100328 h 359857"/>
                <a:gd name="connsiteX11" fmla="*/ 302903 w 372762"/>
                <a:gd name="connsiteY11" fmla="*/ 100328 h 359857"/>
                <a:gd name="connsiteX12" fmla="*/ 308635 w 372762"/>
                <a:gd name="connsiteY12" fmla="*/ 159337 h 359857"/>
                <a:gd name="connsiteX13" fmla="*/ 326100 w 372762"/>
                <a:gd name="connsiteY13" fmla="*/ 206462 h 359857"/>
                <a:gd name="connsiteX14" fmla="*/ 314502 w 372762"/>
                <a:gd name="connsiteY14" fmla="*/ 247782 h 359857"/>
                <a:gd name="connsiteX15" fmla="*/ 355297 w 372762"/>
                <a:gd name="connsiteY15" fmla="*/ 253723 h 359857"/>
                <a:gd name="connsiteX16" fmla="*/ 361163 w 372762"/>
                <a:gd name="connsiteY16" fmla="*/ 283160 h 359857"/>
                <a:gd name="connsiteX17" fmla="*/ 331966 w 372762"/>
                <a:gd name="connsiteY17" fmla="*/ 306790 h 359857"/>
                <a:gd name="connsiteX18" fmla="*/ 331966 w 372762"/>
                <a:gd name="connsiteY18" fmla="*/ 330420 h 359857"/>
                <a:gd name="connsiteX19" fmla="*/ 372762 w 372762"/>
                <a:gd name="connsiteY19" fmla="*/ 342168 h 359857"/>
                <a:gd name="connsiteX20" fmla="*/ 361163 w 372762"/>
                <a:gd name="connsiteY20" fmla="*/ 359857 h 359857"/>
                <a:gd name="connsiteX21" fmla="*/ 314502 w 372762"/>
                <a:gd name="connsiteY21" fmla="*/ 348110 h 359857"/>
                <a:gd name="connsiteX22" fmla="*/ 291171 w 372762"/>
                <a:gd name="connsiteY22" fmla="*/ 330420 h 359857"/>
                <a:gd name="connsiteX23" fmla="*/ 256241 w 372762"/>
                <a:gd name="connsiteY23" fmla="*/ 336227 h 359857"/>
                <a:gd name="connsiteX24" fmla="*/ 250508 w 372762"/>
                <a:gd name="connsiteY24" fmla="*/ 359857 h 359857"/>
                <a:gd name="connsiteX25" fmla="*/ 209712 w 372762"/>
                <a:gd name="connsiteY25" fmla="*/ 342168 h 359857"/>
                <a:gd name="connsiteX26" fmla="*/ 203846 w 372762"/>
                <a:gd name="connsiteY26" fmla="*/ 300849 h 359857"/>
                <a:gd name="connsiteX27" fmla="*/ 157317 w 372762"/>
                <a:gd name="connsiteY27" fmla="*/ 300849 h 359857"/>
                <a:gd name="connsiteX28" fmla="*/ 128120 w 372762"/>
                <a:gd name="connsiteY28" fmla="*/ 271412 h 359857"/>
                <a:gd name="connsiteX29" fmla="*/ 110655 w 372762"/>
                <a:gd name="connsiteY29" fmla="*/ 218345 h 359857"/>
                <a:gd name="connsiteX30" fmla="*/ 69860 w 372762"/>
                <a:gd name="connsiteY30" fmla="*/ 265471 h 359857"/>
                <a:gd name="connsiteX31" fmla="*/ 40796 w 372762"/>
                <a:gd name="connsiteY31" fmla="*/ 259529 h 359857"/>
                <a:gd name="connsiteX32" fmla="*/ 29197 w 372762"/>
                <a:gd name="connsiteY32" fmla="*/ 236034 h 359857"/>
                <a:gd name="connsiteX33" fmla="*/ 52395 w 372762"/>
                <a:gd name="connsiteY33" fmla="*/ 200656 h 359857"/>
                <a:gd name="connsiteX34" fmla="*/ 81592 w 372762"/>
                <a:gd name="connsiteY34" fmla="*/ 188773 h 359857"/>
                <a:gd name="connsiteX35" fmla="*/ 69860 w 372762"/>
                <a:gd name="connsiteY35" fmla="*/ 171084 h 359857"/>
                <a:gd name="connsiteX36" fmla="*/ 29197 w 372762"/>
                <a:gd name="connsiteY36" fmla="*/ 165143 h 359857"/>
                <a:gd name="connsiteX37" fmla="*/ 5866 w 372762"/>
                <a:gd name="connsiteY37" fmla="*/ 135706 h 359857"/>
                <a:gd name="connsiteX38" fmla="*/ 0 w 372762"/>
                <a:gd name="connsiteY38" fmla="*/ 100328 h 359857"/>
                <a:gd name="connsiteX39" fmla="*/ 17465 w 372762"/>
                <a:gd name="connsiteY39" fmla="*/ 47261 h 35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72762" h="359857">
                  <a:moveTo>
                    <a:pt x="17465" y="47261"/>
                  </a:moveTo>
                  <a:lnTo>
                    <a:pt x="40796" y="23630"/>
                  </a:lnTo>
                  <a:lnTo>
                    <a:pt x="81592" y="17689"/>
                  </a:lnTo>
                  <a:lnTo>
                    <a:pt x="110655" y="53202"/>
                  </a:lnTo>
                  <a:lnTo>
                    <a:pt x="157317" y="82639"/>
                  </a:lnTo>
                  <a:lnTo>
                    <a:pt x="163050" y="41319"/>
                  </a:lnTo>
                  <a:lnTo>
                    <a:pt x="192247" y="0"/>
                  </a:lnTo>
                  <a:lnTo>
                    <a:pt x="209712" y="5941"/>
                  </a:lnTo>
                  <a:lnTo>
                    <a:pt x="244642" y="23630"/>
                  </a:lnTo>
                  <a:lnTo>
                    <a:pt x="244642" y="64950"/>
                  </a:lnTo>
                  <a:lnTo>
                    <a:pt x="262107" y="100328"/>
                  </a:lnTo>
                  <a:lnTo>
                    <a:pt x="302903" y="100328"/>
                  </a:lnTo>
                  <a:lnTo>
                    <a:pt x="308635" y="159337"/>
                  </a:lnTo>
                  <a:lnTo>
                    <a:pt x="326100" y="206462"/>
                  </a:lnTo>
                  <a:lnTo>
                    <a:pt x="314502" y="247782"/>
                  </a:lnTo>
                  <a:lnTo>
                    <a:pt x="355297" y="253723"/>
                  </a:lnTo>
                  <a:lnTo>
                    <a:pt x="361163" y="283160"/>
                  </a:lnTo>
                  <a:lnTo>
                    <a:pt x="331966" y="306790"/>
                  </a:lnTo>
                  <a:lnTo>
                    <a:pt x="331966" y="330420"/>
                  </a:lnTo>
                  <a:lnTo>
                    <a:pt x="372762" y="342168"/>
                  </a:lnTo>
                  <a:lnTo>
                    <a:pt x="361163" y="359857"/>
                  </a:lnTo>
                  <a:lnTo>
                    <a:pt x="314502" y="348110"/>
                  </a:lnTo>
                  <a:lnTo>
                    <a:pt x="291171" y="330420"/>
                  </a:lnTo>
                  <a:lnTo>
                    <a:pt x="256241" y="336227"/>
                  </a:lnTo>
                  <a:lnTo>
                    <a:pt x="250508" y="359857"/>
                  </a:lnTo>
                  <a:lnTo>
                    <a:pt x="209712" y="342168"/>
                  </a:lnTo>
                  <a:lnTo>
                    <a:pt x="203846" y="300849"/>
                  </a:lnTo>
                  <a:lnTo>
                    <a:pt x="157317" y="300849"/>
                  </a:lnTo>
                  <a:lnTo>
                    <a:pt x="128120" y="271412"/>
                  </a:lnTo>
                  <a:lnTo>
                    <a:pt x="110655" y="218345"/>
                  </a:lnTo>
                  <a:lnTo>
                    <a:pt x="69860" y="265471"/>
                  </a:lnTo>
                  <a:lnTo>
                    <a:pt x="40796" y="259529"/>
                  </a:lnTo>
                  <a:lnTo>
                    <a:pt x="29197" y="236034"/>
                  </a:lnTo>
                  <a:lnTo>
                    <a:pt x="52395" y="200656"/>
                  </a:lnTo>
                  <a:lnTo>
                    <a:pt x="81592" y="188773"/>
                  </a:lnTo>
                  <a:lnTo>
                    <a:pt x="69860" y="171084"/>
                  </a:lnTo>
                  <a:lnTo>
                    <a:pt x="29197" y="165143"/>
                  </a:lnTo>
                  <a:lnTo>
                    <a:pt x="5866" y="135706"/>
                  </a:lnTo>
                  <a:lnTo>
                    <a:pt x="0" y="100328"/>
                  </a:lnTo>
                  <a:lnTo>
                    <a:pt x="17465" y="47261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8" name="Freeform 617">
              <a:extLst>
                <a:ext uri="{FF2B5EF4-FFF2-40B4-BE49-F238E27FC236}">
                  <a16:creationId xmlns:a16="http://schemas.microsoft.com/office/drawing/2014/main" id="{D5C3AED6-0D74-78EF-59F7-AE4802C68D0B}"/>
                </a:ext>
              </a:extLst>
            </p:cNvPr>
            <p:cNvSpPr/>
            <p:nvPr/>
          </p:nvSpPr>
          <p:spPr>
            <a:xfrm>
              <a:off x="6418451" y="698514"/>
              <a:ext cx="151451" cy="230092"/>
            </a:xfrm>
            <a:custGeom>
              <a:avLst/>
              <a:gdLst>
                <a:gd name="connsiteX0" fmla="*/ 110655 w 151451"/>
                <a:gd name="connsiteY0" fmla="*/ 0 h 230092"/>
                <a:gd name="connsiteX1" fmla="*/ 133986 w 151451"/>
                <a:gd name="connsiteY1" fmla="*/ 5941 h 230092"/>
                <a:gd name="connsiteX2" fmla="*/ 139853 w 151451"/>
                <a:gd name="connsiteY2" fmla="*/ 35378 h 230092"/>
                <a:gd name="connsiteX3" fmla="*/ 151451 w 151451"/>
                <a:gd name="connsiteY3" fmla="*/ 59009 h 230092"/>
                <a:gd name="connsiteX4" fmla="*/ 145585 w 151451"/>
                <a:gd name="connsiteY4" fmla="*/ 82639 h 230092"/>
                <a:gd name="connsiteX5" fmla="*/ 110655 w 151451"/>
                <a:gd name="connsiteY5" fmla="*/ 76698 h 230092"/>
                <a:gd name="connsiteX6" fmla="*/ 81592 w 151451"/>
                <a:gd name="connsiteY6" fmla="*/ 76698 h 230092"/>
                <a:gd name="connsiteX7" fmla="*/ 64127 w 151451"/>
                <a:gd name="connsiteY7" fmla="*/ 94387 h 230092"/>
                <a:gd name="connsiteX8" fmla="*/ 69860 w 151451"/>
                <a:gd name="connsiteY8" fmla="*/ 129765 h 230092"/>
                <a:gd name="connsiteX9" fmla="*/ 29197 w 151451"/>
                <a:gd name="connsiteY9" fmla="*/ 141647 h 230092"/>
                <a:gd name="connsiteX10" fmla="*/ 40796 w 151451"/>
                <a:gd name="connsiteY10" fmla="*/ 177026 h 230092"/>
                <a:gd name="connsiteX11" fmla="*/ 46662 w 151451"/>
                <a:gd name="connsiteY11" fmla="*/ 206462 h 230092"/>
                <a:gd name="connsiteX12" fmla="*/ 23331 w 151451"/>
                <a:gd name="connsiteY12" fmla="*/ 230093 h 230092"/>
                <a:gd name="connsiteX13" fmla="*/ 11599 w 151451"/>
                <a:gd name="connsiteY13" fmla="*/ 200521 h 230092"/>
                <a:gd name="connsiteX14" fmla="*/ 0 w 151451"/>
                <a:gd name="connsiteY14" fmla="*/ 153395 h 230092"/>
                <a:gd name="connsiteX15" fmla="*/ 0 w 151451"/>
                <a:gd name="connsiteY15" fmla="*/ 129765 h 230092"/>
                <a:gd name="connsiteX16" fmla="*/ 11599 w 151451"/>
                <a:gd name="connsiteY16" fmla="*/ 100328 h 230092"/>
                <a:gd name="connsiteX17" fmla="*/ 34930 w 151451"/>
                <a:gd name="connsiteY17" fmla="*/ 88580 h 230092"/>
                <a:gd name="connsiteX18" fmla="*/ 46662 w 151451"/>
                <a:gd name="connsiteY18" fmla="*/ 70891 h 230092"/>
                <a:gd name="connsiteX19" fmla="*/ 75726 w 151451"/>
                <a:gd name="connsiteY19" fmla="*/ 59009 h 230092"/>
                <a:gd name="connsiteX20" fmla="*/ 116522 w 151451"/>
                <a:gd name="connsiteY20" fmla="*/ 53067 h 230092"/>
                <a:gd name="connsiteX21" fmla="*/ 122254 w 151451"/>
                <a:gd name="connsiteY21" fmla="*/ 35378 h 230092"/>
                <a:gd name="connsiteX22" fmla="*/ 93191 w 151451"/>
                <a:gd name="connsiteY22" fmla="*/ 29572 h 230092"/>
                <a:gd name="connsiteX23" fmla="*/ 110655 w 151451"/>
                <a:gd name="connsiteY23" fmla="*/ 0 h 23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1451" h="230092">
                  <a:moveTo>
                    <a:pt x="110655" y="0"/>
                  </a:moveTo>
                  <a:lnTo>
                    <a:pt x="133986" y="5941"/>
                  </a:lnTo>
                  <a:lnTo>
                    <a:pt x="139853" y="35378"/>
                  </a:lnTo>
                  <a:lnTo>
                    <a:pt x="151451" y="59009"/>
                  </a:lnTo>
                  <a:lnTo>
                    <a:pt x="145585" y="82639"/>
                  </a:lnTo>
                  <a:lnTo>
                    <a:pt x="110655" y="76698"/>
                  </a:lnTo>
                  <a:lnTo>
                    <a:pt x="81592" y="76698"/>
                  </a:lnTo>
                  <a:lnTo>
                    <a:pt x="64127" y="94387"/>
                  </a:lnTo>
                  <a:lnTo>
                    <a:pt x="69860" y="129765"/>
                  </a:lnTo>
                  <a:lnTo>
                    <a:pt x="29197" y="141647"/>
                  </a:lnTo>
                  <a:lnTo>
                    <a:pt x="40796" y="177026"/>
                  </a:lnTo>
                  <a:lnTo>
                    <a:pt x="46662" y="206462"/>
                  </a:lnTo>
                  <a:lnTo>
                    <a:pt x="23331" y="230093"/>
                  </a:lnTo>
                  <a:lnTo>
                    <a:pt x="11599" y="200521"/>
                  </a:lnTo>
                  <a:lnTo>
                    <a:pt x="0" y="153395"/>
                  </a:lnTo>
                  <a:lnTo>
                    <a:pt x="0" y="129765"/>
                  </a:lnTo>
                  <a:lnTo>
                    <a:pt x="11599" y="100328"/>
                  </a:lnTo>
                  <a:lnTo>
                    <a:pt x="34930" y="88580"/>
                  </a:lnTo>
                  <a:lnTo>
                    <a:pt x="46662" y="70891"/>
                  </a:lnTo>
                  <a:lnTo>
                    <a:pt x="75726" y="59009"/>
                  </a:lnTo>
                  <a:lnTo>
                    <a:pt x="116522" y="53067"/>
                  </a:lnTo>
                  <a:lnTo>
                    <a:pt x="122254" y="35378"/>
                  </a:lnTo>
                  <a:lnTo>
                    <a:pt x="93191" y="29572"/>
                  </a:lnTo>
                  <a:lnTo>
                    <a:pt x="11065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9" name="Freeform 618">
              <a:extLst>
                <a:ext uri="{FF2B5EF4-FFF2-40B4-BE49-F238E27FC236}">
                  <a16:creationId xmlns:a16="http://schemas.microsoft.com/office/drawing/2014/main" id="{C8228C74-F56E-247E-F2CE-8C61F032F546}"/>
                </a:ext>
              </a:extLst>
            </p:cNvPr>
            <p:cNvSpPr/>
            <p:nvPr/>
          </p:nvSpPr>
          <p:spPr>
            <a:xfrm>
              <a:off x="6447648" y="1235262"/>
              <a:ext cx="128120" cy="59008"/>
            </a:xfrm>
            <a:custGeom>
              <a:avLst/>
              <a:gdLst>
                <a:gd name="connsiteX0" fmla="*/ 75592 w 128120"/>
                <a:gd name="connsiteY0" fmla="*/ 17689 h 59008"/>
                <a:gd name="connsiteX1" fmla="*/ 93191 w 128120"/>
                <a:gd name="connsiteY1" fmla="*/ 0 h 59008"/>
                <a:gd name="connsiteX2" fmla="*/ 122254 w 128120"/>
                <a:gd name="connsiteY2" fmla="*/ 11883 h 59008"/>
                <a:gd name="connsiteX3" fmla="*/ 128120 w 128120"/>
                <a:gd name="connsiteY3" fmla="*/ 41320 h 59008"/>
                <a:gd name="connsiteX4" fmla="*/ 110655 w 128120"/>
                <a:gd name="connsiteY4" fmla="*/ 59009 h 59008"/>
                <a:gd name="connsiteX5" fmla="*/ 81458 w 128120"/>
                <a:gd name="connsiteY5" fmla="*/ 59009 h 59008"/>
                <a:gd name="connsiteX6" fmla="*/ 34930 w 128120"/>
                <a:gd name="connsiteY6" fmla="*/ 59009 h 59008"/>
                <a:gd name="connsiteX7" fmla="*/ 0 w 128120"/>
                <a:gd name="connsiteY7" fmla="*/ 41320 h 59008"/>
                <a:gd name="connsiteX8" fmla="*/ 34930 w 128120"/>
                <a:gd name="connsiteY8" fmla="*/ 23630 h 59008"/>
                <a:gd name="connsiteX9" fmla="*/ 63994 w 128120"/>
                <a:gd name="connsiteY9" fmla="*/ 29572 h 59008"/>
                <a:gd name="connsiteX10" fmla="*/ 75592 w 128120"/>
                <a:gd name="connsiteY10" fmla="*/ 17689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120" h="59008">
                  <a:moveTo>
                    <a:pt x="75592" y="17689"/>
                  </a:moveTo>
                  <a:lnTo>
                    <a:pt x="93191" y="0"/>
                  </a:lnTo>
                  <a:lnTo>
                    <a:pt x="122254" y="11883"/>
                  </a:lnTo>
                  <a:lnTo>
                    <a:pt x="128120" y="41320"/>
                  </a:lnTo>
                  <a:lnTo>
                    <a:pt x="110655" y="59009"/>
                  </a:lnTo>
                  <a:lnTo>
                    <a:pt x="81458" y="59009"/>
                  </a:lnTo>
                  <a:lnTo>
                    <a:pt x="34930" y="59009"/>
                  </a:lnTo>
                  <a:lnTo>
                    <a:pt x="0" y="41320"/>
                  </a:lnTo>
                  <a:lnTo>
                    <a:pt x="34930" y="23630"/>
                  </a:lnTo>
                  <a:lnTo>
                    <a:pt x="63994" y="29572"/>
                  </a:lnTo>
                  <a:lnTo>
                    <a:pt x="75592" y="17689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0" name="Freeform 619">
              <a:extLst>
                <a:ext uri="{FF2B5EF4-FFF2-40B4-BE49-F238E27FC236}">
                  <a16:creationId xmlns:a16="http://schemas.microsoft.com/office/drawing/2014/main" id="{52404CC7-FF55-92E0-F61A-1E4702A8CD44}"/>
                </a:ext>
              </a:extLst>
            </p:cNvPr>
            <p:cNvSpPr/>
            <p:nvPr/>
          </p:nvSpPr>
          <p:spPr>
            <a:xfrm>
              <a:off x="6342725" y="963985"/>
              <a:ext cx="29197" cy="35378"/>
            </a:xfrm>
            <a:custGeom>
              <a:avLst/>
              <a:gdLst>
                <a:gd name="connsiteX0" fmla="*/ 5866 w 29197"/>
                <a:gd name="connsiteY0" fmla="*/ 0 h 35378"/>
                <a:gd name="connsiteX1" fmla="*/ 17465 w 29197"/>
                <a:gd name="connsiteY1" fmla="*/ 0 h 35378"/>
                <a:gd name="connsiteX2" fmla="*/ 29197 w 29197"/>
                <a:gd name="connsiteY2" fmla="*/ 11748 h 35378"/>
                <a:gd name="connsiteX3" fmla="*/ 29197 w 29197"/>
                <a:gd name="connsiteY3" fmla="*/ 23630 h 35378"/>
                <a:gd name="connsiteX4" fmla="*/ 11732 w 29197"/>
                <a:gd name="connsiteY4" fmla="*/ 35378 h 35378"/>
                <a:gd name="connsiteX5" fmla="*/ 0 w 29197"/>
                <a:gd name="connsiteY5" fmla="*/ 17689 h 35378"/>
                <a:gd name="connsiteX6" fmla="*/ 5866 w 29197"/>
                <a:gd name="connsiteY6" fmla="*/ 0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97" h="35378">
                  <a:moveTo>
                    <a:pt x="5866" y="0"/>
                  </a:moveTo>
                  <a:lnTo>
                    <a:pt x="17465" y="0"/>
                  </a:lnTo>
                  <a:lnTo>
                    <a:pt x="29197" y="11748"/>
                  </a:lnTo>
                  <a:lnTo>
                    <a:pt x="29197" y="23630"/>
                  </a:lnTo>
                  <a:lnTo>
                    <a:pt x="11732" y="35378"/>
                  </a:lnTo>
                  <a:lnTo>
                    <a:pt x="0" y="17689"/>
                  </a:lnTo>
                  <a:lnTo>
                    <a:pt x="586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1" name="Freeform 620">
              <a:extLst>
                <a:ext uri="{FF2B5EF4-FFF2-40B4-BE49-F238E27FC236}">
                  <a16:creationId xmlns:a16="http://schemas.microsoft.com/office/drawing/2014/main" id="{2E828FDF-EF7F-C26A-E1B3-E611C5F582A2}"/>
                </a:ext>
              </a:extLst>
            </p:cNvPr>
            <p:cNvSpPr/>
            <p:nvPr/>
          </p:nvSpPr>
          <p:spPr>
            <a:xfrm>
              <a:off x="6523240" y="1022994"/>
              <a:ext cx="29197" cy="17688"/>
            </a:xfrm>
            <a:custGeom>
              <a:avLst/>
              <a:gdLst>
                <a:gd name="connsiteX0" fmla="*/ 29197 w 29197"/>
                <a:gd name="connsiteY0" fmla="*/ 0 h 17688"/>
                <a:gd name="connsiteX1" fmla="*/ 0 w 29197"/>
                <a:gd name="connsiteY1" fmla="*/ 5941 h 17688"/>
                <a:gd name="connsiteX2" fmla="*/ 5866 w 29197"/>
                <a:gd name="connsiteY2" fmla="*/ 17689 h 17688"/>
                <a:gd name="connsiteX3" fmla="*/ 29197 w 29197"/>
                <a:gd name="connsiteY3" fmla="*/ 17689 h 17688"/>
                <a:gd name="connsiteX4" fmla="*/ 29197 w 29197"/>
                <a:gd name="connsiteY4" fmla="*/ 0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" h="17688">
                  <a:moveTo>
                    <a:pt x="29197" y="0"/>
                  </a:moveTo>
                  <a:lnTo>
                    <a:pt x="0" y="5941"/>
                  </a:lnTo>
                  <a:lnTo>
                    <a:pt x="5866" y="17689"/>
                  </a:lnTo>
                  <a:lnTo>
                    <a:pt x="29197" y="17689"/>
                  </a:lnTo>
                  <a:lnTo>
                    <a:pt x="29197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2" name="Freeform 621">
              <a:extLst>
                <a:ext uri="{FF2B5EF4-FFF2-40B4-BE49-F238E27FC236}">
                  <a16:creationId xmlns:a16="http://schemas.microsoft.com/office/drawing/2014/main" id="{47A6665C-6F6F-BCF1-8801-6033A4813184}"/>
                </a:ext>
              </a:extLst>
            </p:cNvPr>
            <p:cNvSpPr/>
            <p:nvPr/>
          </p:nvSpPr>
          <p:spPr>
            <a:xfrm>
              <a:off x="6523240" y="1140876"/>
              <a:ext cx="40795" cy="23630"/>
            </a:xfrm>
            <a:custGeom>
              <a:avLst/>
              <a:gdLst>
                <a:gd name="connsiteX0" fmla="*/ 40796 w 40795"/>
                <a:gd name="connsiteY0" fmla="*/ 5941 h 23630"/>
                <a:gd name="connsiteX1" fmla="*/ 17465 w 40795"/>
                <a:gd name="connsiteY1" fmla="*/ 0 h 23630"/>
                <a:gd name="connsiteX2" fmla="*/ 0 w 40795"/>
                <a:gd name="connsiteY2" fmla="*/ 5941 h 23630"/>
                <a:gd name="connsiteX3" fmla="*/ 11732 w 40795"/>
                <a:gd name="connsiteY3" fmla="*/ 23630 h 23630"/>
                <a:gd name="connsiteX4" fmla="*/ 34930 w 40795"/>
                <a:gd name="connsiteY4" fmla="*/ 17689 h 23630"/>
                <a:gd name="connsiteX5" fmla="*/ 40796 w 40795"/>
                <a:gd name="connsiteY5" fmla="*/ 5941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95" h="23630">
                  <a:moveTo>
                    <a:pt x="40796" y="5941"/>
                  </a:moveTo>
                  <a:lnTo>
                    <a:pt x="17465" y="0"/>
                  </a:lnTo>
                  <a:lnTo>
                    <a:pt x="0" y="5941"/>
                  </a:lnTo>
                  <a:lnTo>
                    <a:pt x="11732" y="23630"/>
                  </a:lnTo>
                  <a:lnTo>
                    <a:pt x="34930" y="17689"/>
                  </a:lnTo>
                  <a:lnTo>
                    <a:pt x="40796" y="5941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3" name="Freeform 622">
              <a:extLst>
                <a:ext uri="{FF2B5EF4-FFF2-40B4-BE49-F238E27FC236}">
                  <a16:creationId xmlns:a16="http://schemas.microsoft.com/office/drawing/2014/main" id="{F872FD24-1239-9A30-3051-74E445CD4F74}"/>
                </a:ext>
              </a:extLst>
            </p:cNvPr>
            <p:cNvSpPr/>
            <p:nvPr/>
          </p:nvSpPr>
          <p:spPr>
            <a:xfrm>
              <a:off x="6657227" y="1099691"/>
              <a:ext cx="40795" cy="58873"/>
            </a:xfrm>
            <a:custGeom>
              <a:avLst/>
              <a:gdLst>
                <a:gd name="connsiteX0" fmla="*/ 23331 w 40795"/>
                <a:gd name="connsiteY0" fmla="*/ 0 h 58873"/>
                <a:gd name="connsiteX1" fmla="*/ 0 w 40795"/>
                <a:gd name="connsiteY1" fmla="*/ 0 h 58873"/>
                <a:gd name="connsiteX2" fmla="*/ 0 w 40795"/>
                <a:gd name="connsiteY2" fmla="*/ 17689 h 58873"/>
                <a:gd name="connsiteX3" fmla="*/ 17465 w 40795"/>
                <a:gd name="connsiteY3" fmla="*/ 41184 h 58873"/>
                <a:gd name="connsiteX4" fmla="*/ 17465 w 40795"/>
                <a:gd name="connsiteY4" fmla="*/ 53067 h 58873"/>
                <a:gd name="connsiteX5" fmla="*/ 40796 w 40795"/>
                <a:gd name="connsiteY5" fmla="*/ 58873 h 58873"/>
                <a:gd name="connsiteX6" fmla="*/ 40796 w 40795"/>
                <a:gd name="connsiteY6" fmla="*/ 35378 h 58873"/>
                <a:gd name="connsiteX7" fmla="*/ 23331 w 40795"/>
                <a:gd name="connsiteY7" fmla="*/ 17689 h 58873"/>
                <a:gd name="connsiteX8" fmla="*/ 23331 w 40795"/>
                <a:gd name="connsiteY8" fmla="*/ 0 h 5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95" h="58873">
                  <a:moveTo>
                    <a:pt x="23331" y="0"/>
                  </a:moveTo>
                  <a:lnTo>
                    <a:pt x="0" y="0"/>
                  </a:lnTo>
                  <a:lnTo>
                    <a:pt x="0" y="17689"/>
                  </a:lnTo>
                  <a:lnTo>
                    <a:pt x="17465" y="41184"/>
                  </a:lnTo>
                  <a:lnTo>
                    <a:pt x="17465" y="53067"/>
                  </a:lnTo>
                  <a:lnTo>
                    <a:pt x="40796" y="58873"/>
                  </a:lnTo>
                  <a:lnTo>
                    <a:pt x="40796" y="35378"/>
                  </a:lnTo>
                  <a:lnTo>
                    <a:pt x="23331" y="17689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4" name="Freeform 623">
              <a:extLst>
                <a:ext uri="{FF2B5EF4-FFF2-40B4-BE49-F238E27FC236}">
                  <a16:creationId xmlns:a16="http://schemas.microsoft.com/office/drawing/2014/main" id="{87AE28F5-C607-2627-D8B9-5431978079AD}"/>
                </a:ext>
              </a:extLst>
            </p:cNvPr>
            <p:cNvSpPr/>
            <p:nvPr/>
          </p:nvSpPr>
          <p:spPr>
            <a:xfrm>
              <a:off x="6750417" y="1229456"/>
              <a:ext cx="29063" cy="35378"/>
            </a:xfrm>
            <a:custGeom>
              <a:avLst/>
              <a:gdLst>
                <a:gd name="connsiteX0" fmla="*/ 29064 w 29063"/>
                <a:gd name="connsiteY0" fmla="*/ 0 h 35378"/>
                <a:gd name="connsiteX1" fmla="*/ 5866 w 29063"/>
                <a:gd name="connsiteY1" fmla="*/ 0 h 35378"/>
                <a:gd name="connsiteX2" fmla="*/ 0 w 29063"/>
                <a:gd name="connsiteY2" fmla="*/ 17689 h 35378"/>
                <a:gd name="connsiteX3" fmla="*/ 11599 w 29063"/>
                <a:gd name="connsiteY3" fmla="*/ 35378 h 35378"/>
                <a:gd name="connsiteX4" fmla="*/ 23331 w 29063"/>
                <a:gd name="connsiteY4" fmla="*/ 35378 h 35378"/>
                <a:gd name="connsiteX5" fmla="*/ 29064 w 29063"/>
                <a:gd name="connsiteY5" fmla="*/ 17689 h 35378"/>
                <a:gd name="connsiteX6" fmla="*/ 29064 w 29063"/>
                <a:gd name="connsiteY6" fmla="*/ 0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63" h="35378">
                  <a:moveTo>
                    <a:pt x="29064" y="0"/>
                  </a:moveTo>
                  <a:lnTo>
                    <a:pt x="5866" y="0"/>
                  </a:lnTo>
                  <a:lnTo>
                    <a:pt x="0" y="17689"/>
                  </a:lnTo>
                  <a:lnTo>
                    <a:pt x="11599" y="35378"/>
                  </a:lnTo>
                  <a:lnTo>
                    <a:pt x="23331" y="35378"/>
                  </a:lnTo>
                  <a:lnTo>
                    <a:pt x="29064" y="17689"/>
                  </a:lnTo>
                  <a:lnTo>
                    <a:pt x="29064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5" name="Freeform 624">
              <a:extLst>
                <a:ext uri="{FF2B5EF4-FFF2-40B4-BE49-F238E27FC236}">
                  <a16:creationId xmlns:a16="http://schemas.microsoft.com/office/drawing/2014/main" id="{E33306E5-DE55-FD33-4397-6C388F9F64EB}"/>
                </a:ext>
              </a:extLst>
            </p:cNvPr>
            <p:cNvSpPr/>
            <p:nvPr/>
          </p:nvSpPr>
          <p:spPr>
            <a:xfrm>
              <a:off x="6418451" y="1542052"/>
              <a:ext cx="17464" cy="11747"/>
            </a:xfrm>
            <a:custGeom>
              <a:avLst/>
              <a:gdLst>
                <a:gd name="connsiteX0" fmla="*/ 0 w 17464"/>
                <a:gd name="connsiteY0" fmla="*/ 0 h 11747"/>
                <a:gd name="connsiteX1" fmla="*/ 0 w 17464"/>
                <a:gd name="connsiteY1" fmla="*/ 11748 h 11747"/>
                <a:gd name="connsiteX2" fmla="*/ 17465 w 17464"/>
                <a:gd name="connsiteY2" fmla="*/ 11748 h 11747"/>
                <a:gd name="connsiteX3" fmla="*/ 11599 w 17464"/>
                <a:gd name="connsiteY3" fmla="*/ 0 h 11747"/>
                <a:gd name="connsiteX4" fmla="*/ 0 w 17464"/>
                <a:gd name="connsiteY4" fmla="*/ 0 h 1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64" h="11747">
                  <a:moveTo>
                    <a:pt x="0" y="0"/>
                  </a:moveTo>
                  <a:lnTo>
                    <a:pt x="0" y="11748"/>
                  </a:lnTo>
                  <a:lnTo>
                    <a:pt x="17465" y="11748"/>
                  </a:lnTo>
                  <a:lnTo>
                    <a:pt x="1159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6" name="Freeform 625">
              <a:extLst>
                <a:ext uri="{FF2B5EF4-FFF2-40B4-BE49-F238E27FC236}">
                  <a16:creationId xmlns:a16="http://schemas.microsoft.com/office/drawing/2014/main" id="{3BA47B0F-47EA-3606-281F-AA56A85F436E}"/>
                </a:ext>
              </a:extLst>
            </p:cNvPr>
            <p:cNvSpPr/>
            <p:nvPr/>
          </p:nvSpPr>
          <p:spPr>
            <a:xfrm>
              <a:off x="6546571" y="1553800"/>
              <a:ext cx="29197" cy="29571"/>
            </a:xfrm>
            <a:custGeom>
              <a:avLst/>
              <a:gdLst>
                <a:gd name="connsiteX0" fmla="*/ 11732 w 29197"/>
                <a:gd name="connsiteY0" fmla="*/ 0 h 29571"/>
                <a:gd name="connsiteX1" fmla="*/ 0 w 29197"/>
                <a:gd name="connsiteY1" fmla="*/ 11748 h 29571"/>
                <a:gd name="connsiteX2" fmla="*/ 5866 w 29197"/>
                <a:gd name="connsiteY2" fmla="*/ 29572 h 29571"/>
                <a:gd name="connsiteX3" fmla="*/ 29197 w 29197"/>
                <a:gd name="connsiteY3" fmla="*/ 29572 h 29571"/>
                <a:gd name="connsiteX4" fmla="*/ 11732 w 29197"/>
                <a:gd name="connsiteY4" fmla="*/ 0 h 2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" h="29571">
                  <a:moveTo>
                    <a:pt x="11732" y="0"/>
                  </a:moveTo>
                  <a:lnTo>
                    <a:pt x="0" y="11748"/>
                  </a:lnTo>
                  <a:lnTo>
                    <a:pt x="5866" y="29572"/>
                  </a:lnTo>
                  <a:lnTo>
                    <a:pt x="29197" y="29572"/>
                  </a:lnTo>
                  <a:lnTo>
                    <a:pt x="11732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7" name="Freeform 626">
              <a:extLst>
                <a:ext uri="{FF2B5EF4-FFF2-40B4-BE49-F238E27FC236}">
                  <a16:creationId xmlns:a16="http://schemas.microsoft.com/office/drawing/2014/main" id="{B34F4EBF-52B7-973F-7C86-CA2E80066FA1}"/>
                </a:ext>
              </a:extLst>
            </p:cNvPr>
            <p:cNvSpPr/>
            <p:nvPr/>
          </p:nvSpPr>
          <p:spPr>
            <a:xfrm>
              <a:off x="6896003" y="1689506"/>
              <a:ext cx="46661" cy="29436"/>
            </a:xfrm>
            <a:custGeom>
              <a:avLst/>
              <a:gdLst>
                <a:gd name="connsiteX0" fmla="*/ 29064 w 46661"/>
                <a:gd name="connsiteY0" fmla="*/ 0 h 29436"/>
                <a:gd name="connsiteX1" fmla="*/ 0 w 46661"/>
                <a:gd name="connsiteY1" fmla="*/ 0 h 29436"/>
                <a:gd name="connsiteX2" fmla="*/ 0 w 46661"/>
                <a:gd name="connsiteY2" fmla="*/ 23495 h 29436"/>
                <a:gd name="connsiteX3" fmla="*/ 23331 w 46661"/>
                <a:gd name="connsiteY3" fmla="*/ 29437 h 29436"/>
                <a:gd name="connsiteX4" fmla="*/ 46662 w 46661"/>
                <a:gd name="connsiteY4" fmla="*/ 29437 h 29436"/>
                <a:gd name="connsiteX5" fmla="*/ 46662 w 46661"/>
                <a:gd name="connsiteY5" fmla="*/ 17689 h 29436"/>
                <a:gd name="connsiteX6" fmla="*/ 34930 w 46661"/>
                <a:gd name="connsiteY6" fmla="*/ 11748 h 29436"/>
                <a:gd name="connsiteX7" fmla="*/ 29064 w 46661"/>
                <a:gd name="connsiteY7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61" h="29436">
                  <a:moveTo>
                    <a:pt x="29064" y="0"/>
                  </a:moveTo>
                  <a:lnTo>
                    <a:pt x="0" y="0"/>
                  </a:lnTo>
                  <a:lnTo>
                    <a:pt x="0" y="23495"/>
                  </a:lnTo>
                  <a:lnTo>
                    <a:pt x="23331" y="29437"/>
                  </a:lnTo>
                  <a:lnTo>
                    <a:pt x="46662" y="29437"/>
                  </a:lnTo>
                  <a:lnTo>
                    <a:pt x="46662" y="17689"/>
                  </a:lnTo>
                  <a:lnTo>
                    <a:pt x="34930" y="11748"/>
                  </a:lnTo>
                  <a:lnTo>
                    <a:pt x="29064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8" name="Freeform 627">
              <a:extLst>
                <a:ext uri="{FF2B5EF4-FFF2-40B4-BE49-F238E27FC236}">
                  <a16:creationId xmlns:a16="http://schemas.microsoft.com/office/drawing/2014/main" id="{E6543A6B-DA19-F56E-AEDD-7F3FA1A669C9}"/>
                </a:ext>
              </a:extLst>
            </p:cNvPr>
            <p:cNvSpPr/>
            <p:nvPr/>
          </p:nvSpPr>
          <p:spPr>
            <a:xfrm>
              <a:off x="6919334" y="1772010"/>
              <a:ext cx="52394" cy="59008"/>
            </a:xfrm>
            <a:custGeom>
              <a:avLst/>
              <a:gdLst>
                <a:gd name="connsiteX0" fmla="*/ 46529 w 52394"/>
                <a:gd name="connsiteY0" fmla="*/ 0 h 59008"/>
                <a:gd name="connsiteX1" fmla="*/ 29064 w 52394"/>
                <a:gd name="connsiteY1" fmla="*/ 0 h 59008"/>
                <a:gd name="connsiteX2" fmla="*/ 23198 w 52394"/>
                <a:gd name="connsiteY2" fmla="*/ 23630 h 59008"/>
                <a:gd name="connsiteX3" fmla="*/ 0 w 52394"/>
                <a:gd name="connsiteY3" fmla="*/ 35378 h 59008"/>
                <a:gd name="connsiteX4" fmla="*/ 23198 w 52394"/>
                <a:gd name="connsiteY4" fmla="*/ 59009 h 59008"/>
                <a:gd name="connsiteX5" fmla="*/ 40663 w 52394"/>
                <a:gd name="connsiteY5" fmla="*/ 35378 h 59008"/>
                <a:gd name="connsiteX6" fmla="*/ 52395 w 52394"/>
                <a:gd name="connsiteY6" fmla="*/ 23630 h 59008"/>
                <a:gd name="connsiteX7" fmla="*/ 46529 w 52394"/>
                <a:gd name="connsiteY7" fmla="*/ 0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394" h="59008">
                  <a:moveTo>
                    <a:pt x="46529" y="0"/>
                  </a:moveTo>
                  <a:lnTo>
                    <a:pt x="29064" y="0"/>
                  </a:lnTo>
                  <a:lnTo>
                    <a:pt x="23198" y="23630"/>
                  </a:lnTo>
                  <a:lnTo>
                    <a:pt x="0" y="35378"/>
                  </a:lnTo>
                  <a:lnTo>
                    <a:pt x="23198" y="59009"/>
                  </a:lnTo>
                  <a:lnTo>
                    <a:pt x="40663" y="35378"/>
                  </a:lnTo>
                  <a:lnTo>
                    <a:pt x="52395" y="23630"/>
                  </a:lnTo>
                  <a:lnTo>
                    <a:pt x="4652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9" name="Freeform 628">
              <a:extLst>
                <a:ext uri="{FF2B5EF4-FFF2-40B4-BE49-F238E27FC236}">
                  <a16:creationId xmlns:a16="http://schemas.microsoft.com/office/drawing/2014/main" id="{7D4C3BD1-2AD3-7448-5394-D9E0A53B2260}"/>
                </a:ext>
              </a:extLst>
            </p:cNvPr>
            <p:cNvSpPr/>
            <p:nvPr/>
          </p:nvSpPr>
          <p:spPr>
            <a:xfrm>
              <a:off x="6767882" y="1730826"/>
              <a:ext cx="34929" cy="23495"/>
            </a:xfrm>
            <a:custGeom>
              <a:avLst/>
              <a:gdLst>
                <a:gd name="connsiteX0" fmla="*/ 23331 w 34929"/>
                <a:gd name="connsiteY0" fmla="*/ 0 h 23495"/>
                <a:gd name="connsiteX1" fmla="*/ 0 w 34929"/>
                <a:gd name="connsiteY1" fmla="*/ 11748 h 23495"/>
                <a:gd name="connsiteX2" fmla="*/ 11599 w 34929"/>
                <a:gd name="connsiteY2" fmla="*/ 23495 h 23495"/>
                <a:gd name="connsiteX3" fmla="*/ 29064 w 34929"/>
                <a:gd name="connsiteY3" fmla="*/ 23495 h 23495"/>
                <a:gd name="connsiteX4" fmla="*/ 34930 w 34929"/>
                <a:gd name="connsiteY4" fmla="*/ 11748 h 23495"/>
                <a:gd name="connsiteX5" fmla="*/ 23331 w 34929"/>
                <a:gd name="connsiteY5" fmla="*/ 0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23495">
                  <a:moveTo>
                    <a:pt x="23331" y="0"/>
                  </a:moveTo>
                  <a:lnTo>
                    <a:pt x="0" y="11748"/>
                  </a:lnTo>
                  <a:lnTo>
                    <a:pt x="11599" y="23495"/>
                  </a:lnTo>
                  <a:lnTo>
                    <a:pt x="29064" y="23495"/>
                  </a:lnTo>
                  <a:lnTo>
                    <a:pt x="34930" y="11748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0" name="Freeform 629">
              <a:extLst>
                <a:ext uri="{FF2B5EF4-FFF2-40B4-BE49-F238E27FC236}">
                  <a16:creationId xmlns:a16="http://schemas.microsoft.com/office/drawing/2014/main" id="{A3D7C072-E929-E434-E62C-E35BBEC06121}"/>
                </a:ext>
              </a:extLst>
            </p:cNvPr>
            <p:cNvSpPr/>
            <p:nvPr/>
          </p:nvSpPr>
          <p:spPr>
            <a:xfrm>
              <a:off x="6866939" y="1878279"/>
              <a:ext cx="23197" cy="17689"/>
            </a:xfrm>
            <a:custGeom>
              <a:avLst/>
              <a:gdLst>
                <a:gd name="connsiteX0" fmla="*/ 17465 w 23197"/>
                <a:gd name="connsiteY0" fmla="*/ 0 h 17689"/>
                <a:gd name="connsiteX1" fmla="*/ 0 w 23197"/>
                <a:gd name="connsiteY1" fmla="*/ 0 h 17689"/>
                <a:gd name="connsiteX2" fmla="*/ 0 w 23197"/>
                <a:gd name="connsiteY2" fmla="*/ 11748 h 17689"/>
                <a:gd name="connsiteX3" fmla="*/ 23198 w 23197"/>
                <a:gd name="connsiteY3" fmla="*/ 17689 h 17689"/>
                <a:gd name="connsiteX4" fmla="*/ 17465 w 23197"/>
                <a:gd name="connsiteY4" fmla="*/ 0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97" h="17689">
                  <a:moveTo>
                    <a:pt x="17465" y="0"/>
                  </a:moveTo>
                  <a:lnTo>
                    <a:pt x="0" y="0"/>
                  </a:lnTo>
                  <a:lnTo>
                    <a:pt x="0" y="11748"/>
                  </a:lnTo>
                  <a:lnTo>
                    <a:pt x="23198" y="17689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1" name="Freeform 630">
              <a:extLst>
                <a:ext uri="{FF2B5EF4-FFF2-40B4-BE49-F238E27FC236}">
                  <a16:creationId xmlns:a16="http://schemas.microsoft.com/office/drawing/2014/main" id="{51D43650-86C6-6BF9-992A-7DDE7B57626F}"/>
                </a:ext>
              </a:extLst>
            </p:cNvPr>
            <p:cNvSpPr/>
            <p:nvPr/>
          </p:nvSpPr>
          <p:spPr>
            <a:xfrm>
              <a:off x="6686290" y="1866396"/>
              <a:ext cx="23330" cy="11882"/>
            </a:xfrm>
            <a:custGeom>
              <a:avLst/>
              <a:gdLst>
                <a:gd name="connsiteX0" fmla="*/ 17598 w 23330"/>
                <a:gd name="connsiteY0" fmla="*/ 0 h 11882"/>
                <a:gd name="connsiteX1" fmla="*/ 0 w 23330"/>
                <a:gd name="connsiteY1" fmla="*/ 0 h 11882"/>
                <a:gd name="connsiteX2" fmla="*/ 0 w 23330"/>
                <a:gd name="connsiteY2" fmla="*/ 11883 h 11882"/>
                <a:gd name="connsiteX3" fmla="*/ 23331 w 23330"/>
                <a:gd name="connsiteY3" fmla="*/ 11883 h 11882"/>
                <a:gd name="connsiteX4" fmla="*/ 17598 w 23330"/>
                <a:gd name="connsiteY4" fmla="*/ 0 h 1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" h="11882">
                  <a:moveTo>
                    <a:pt x="17598" y="0"/>
                  </a:moveTo>
                  <a:lnTo>
                    <a:pt x="0" y="0"/>
                  </a:lnTo>
                  <a:lnTo>
                    <a:pt x="0" y="11883"/>
                  </a:lnTo>
                  <a:lnTo>
                    <a:pt x="23331" y="11883"/>
                  </a:lnTo>
                  <a:lnTo>
                    <a:pt x="175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2" name="Freeform 631">
              <a:extLst>
                <a:ext uri="{FF2B5EF4-FFF2-40B4-BE49-F238E27FC236}">
                  <a16:creationId xmlns:a16="http://schemas.microsoft.com/office/drawing/2014/main" id="{C1007499-CD5D-4ED7-01E6-7DF48A0E6ADA}"/>
                </a:ext>
              </a:extLst>
            </p:cNvPr>
            <p:cNvSpPr/>
            <p:nvPr/>
          </p:nvSpPr>
          <p:spPr>
            <a:xfrm>
              <a:off x="6552437" y="2008044"/>
              <a:ext cx="34929" cy="17688"/>
            </a:xfrm>
            <a:custGeom>
              <a:avLst/>
              <a:gdLst>
                <a:gd name="connsiteX0" fmla="*/ 17465 w 34929"/>
                <a:gd name="connsiteY0" fmla="*/ 0 h 17688"/>
                <a:gd name="connsiteX1" fmla="*/ 0 w 34929"/>
                <a:gd name="connsiteY1" fmla="*/ 0 h 17688"/>
                <a:gd name="connsiteX2" fmla="*/ 0 w 34929"/>
                <a:gd name="connsiteY2" fmla="*/ 11748 h 17688"/>
                <a:gd name="connsiteX3" fmla="*/ 17465 w 34929"/>
                <a:gd name="connsiteY3" fmla="*/ 17689 h 17688"/>
                <a:gd name="connsiteX4" fmla="*/ 34930 w 34929"/>
                <a:gd name="connsiteY4" fmla="*/ 17689 h 17688"/>
                <a:gd name="connsiteX5" fmla="*/ 17465 w 34929"/>
                <a:gd name="connsiteY5" fmla="*/ 0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17688">
                  <a:moveTo>
                    <a:pt x="17465" y="0"/>
                  </a:moveTo>
                  <a:lnTo>
                    <a:pt x="0" y="0"/>
                  </a:lnTo>
                  <a:lnTo>
                    <a:pt x="0" y="11748"/>
                  </a:lnTo>
                  <a:lnTo>
                    <a:pt x="17465" y="17689"/>
                  </a:lnTo>
                  <a:lnTo>
                    <a:pt x="34930" y="17689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3" name="Freeform 632">
              <a:extLst>
                <a:ext uri="{FF2B5EF4-FFF2-40B4-BE49-F238E27FC236}">
                  <a16:creationId xmlns:a16="http://schemas.microsoft.com/office/drawing/2014/main" id="{976D47C2-2140-79ED-4CF3-B1B3EDC0EB67}"/>
                </a:ext>
              </a:extLst>
            </p:cNvPr>
            <p:cNvSpPr/>
            <p:nvPr/>
          </p:nvSpPr>
          <p:spPr>
            <a:xfrm>
              <a:off x="6884404" y="2580170"/>
              <a:ext cx="40662" cy="35378"/>
            </a:xfrm>
            <a:custGeom>
              <a:avLst/>
              <a:gdLst>
                <a:gd name="connsiteX0" fmla="*/ 23198 w 40662"/>
                <a:gd name="connsiteY0" fmla="*/ 0 h 35378"/>
                <a:gd name="connsiteX1" fmla="*/ 5733 w 40662"/>
                <a:gd name="connsiteY1" fmla="*/ 5806 h 35378"/>
                <a:gd name="connsiteX2" fmla="*/ 0 w 40662"/>
                <a:gd name="connsiteY2" fmla="*/ 35378 h 35378"/>
                <a:gd name="connsiteX3" fmla="*/ 29064 w 40662"/>
                <a:gd name="connsiteY3" fmla="*/ 29437 h 35378"/>
                <a:gd name="connsiteX4" fmla="*/ 40663 w 40662"/>
                <a:gd name="connsiteY4" fmla="*/ 11748 h 35378"/>
                <a:gd name="connsiteX5" fmla="*/ 23198 w 40662"/>
                <a:gd name="connsiteY5" fmla="*/ 0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62" h="35378">
                  <a:moveTo>
                    <a:pt x="23198" y="0"/>
                  </a:moveTo>
                  <a:lnTo>
                    <a:pt x="5733" y="5806"/>
                  </a:lnTo>
                  <a:lnTo>
                    <a:pt x="0" y="35378"/>
                  </a:lnTo>
                  <a:lnTo>
                    <a:pt x="29064" y="29437"/>
                  </a:lnTo>
                  <a:lnTo>
                    <a:pt x="40663" y="11748"/>
                  </a:lnTo>
                  <a:lnTo>
                    <a:pt x="231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4" name="Freeform 633">
              <a:extLst>
                <a:ext uri="{FF2B5EF4-FFF2-40B4-BE49-F238E27FC236}">
                  <a16:creationId xmlns:a16="http://schemas.microsoft.com/office/drawing/2014/main" id="{EF69CC2D-D8EC-76EB-ADC2-1C12A6174C96}"/>
                </a:ext>
              </a:extLst>
            </p:cNvPr>
            <p:cNvSpPr/>
            <p:nvPr/>
          </p:nvSpPr>
          <p:spPr>
            <a:xfrm>
              <a:off x="6360190" y="3004842"/>
              <a:ext cx="99056" cy="100193"/>
            </a:xfrm>
            <a:custGeom>
              <a:avLst/>
              <a:gdLst>
                <a:gd name="connsiteX0" fmla="*/ 40796 w 99056"/>
                <a:gd name="connsiteY0" fmla="*/ 0 h 100193"/>
                <a:gd name="connsiteX1" fmla="*/ 11732 w 99056"/>
                <a:gd name="connsiteY1" fmla="*/ 11748 h 100193"/>
                <a:gd name="connsiteX2" fmla="*/ 0 w 99056"/>
                <a:gd name="connsiteY2" fmla="*/ 47126 h 100193"/>
                <a:gd name="connsiteX3" fmla="*/ 11732 w 99056"/>
                <a:gd name="connsiteY3" fmla="*/ 58873 h 100193"/>
                <a:gd name="connsiteX4" fmla="*/ 29197 w 99056"/>
                <a:gd name="connsiteY4" fmla="*/ 35378 h 100193"/>
                <a:gd name="connsiteX5" fmla="*/ 34930 w 99056"/>
                <a:gd name="connsiteY5" fmla="*/ 23495 h 100193"/>
                <a:gd name="connsiteX6" fmla="*/ 52395 w 99056"/>
                <a:gd name="connsiteY6" fmla="*/ 41184 h 100193"/>
                <a:gd name="connsiteX7" fmla="*/ 64127 w 99056"/>
                <a:gd name="connsiteY7" fmla="*/ 64815 h 100193"/>
                <a:gd name="connsiteX8" fmla="*/ 64127 w 99056"/>
                <a:gd name="connsiteY8" fmla="*/ 100193 h 100193"/>
                <a:gd name="connsiteX9" fmla="*/ 81592 w 99056"/>
                <a:gd name="connsiteY9" fmla="*/ 94387 h 100193"/>
                <a:gd name="connsiteX10" fmla="*/ 99057 w 99056"/>
                <a:gd name="connsiteY10" fmla="*/ 76697 h 100193"/>
                <a:gd name="connsiteX11" fmla="*/ 81592 w 99056"/>
                <a:gd name="connsiteY11" fmla="*/ 47126 h 100193"/>
                <a:gd name="connsiteX12" fmla="*/ 69993 w 99056"/>
                <a:gd name="connsiteY12" fmla="*/ 17689 h 100193"/>
                <a:gd name="connsiteX13" fmla="*/ 40796 w 99056"/>
                <a:gd name="connsiteY13" fmla="*/ 0 h 100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9056" h="100193">
                  <a:moveTo>
                    <a:pt x="40796" y="0"/>
                  </a:moveTo>
                  <a:lnTo>
                    <a:pt x="11732" y="11748"/>
                  </a:lnTo>
                  <a:lnTo>
                    <a:pt x="0" y="47126"/>
                  </a:lnTo>
                  <a:lnTo>
                    <a:pt x="11732" y="58873"/>
                  </a:lnTo>
                  <a:lnTo>
                    <a:pt x="29197" y="35378"/>
                  </a:lnTo>
                  <a:lnTo>
                    <a:pt x="34930" y="23495"/>
                  </a:lnTo>
                  <a:lnTo>
                    <a:pt x="52395" y="41184"/>
                  </a:lnTo>
                  <a:lnTo>
                    <a:pt x="64127" y="64815"/>
                  </a:lnTo>
                  <a:lnTo>
                    <a:pt x="64127" y="100193"/>
                  </a:lnTo>
                  <a:lnTo>
                    <a:pt x="81592" y="94387"/>
                  </a:lnTo>
                  <a:lnTo>
                    <a:pt x="99057" y="76697"/>
                  </a:lnTo>
                  <a:lnTo>
                    <a:pt x="81592" y="47126"/>
                  </a:lnTo>
                  <a:lnTo>
                    <a:pt x="69993" y="17689"/>
                  </a:lnTo>
                  <a:lnTo>
                    <a:pt x="4079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5" name="Freeform 634">
              <a:extLst>
                <a:ext uri="{FF2B5EF4-FFF2-40B4-BE49-F238E27FC236}">
                  <a16:creationId xmlns:a16="http://schemas.microsoft.com/office/drawing/2014/main" id="{BE13B0FA-F0C5-8AE5-5ED9-B21D6607DC33}"/>
                </a:ext>
              </a:extLst>
            </p:cNvPr>
            <p:cNvSpPr/>
            <p:nvPr/>
          </p:nvSpPr>
          <p:spPr>
            <a:xfrm>
              <a:off x="6663093" y="3394136"/>
              <a:ext cx="46528" cy="41184"/>
            </a:xfrm>
            <a:custGeom>
              <a:avLst/>
              <a:gdLst>
                <a:gd name="connsiteX0" fmla="*/ 23331 w 46528"/>
                <a:gd name="connsiteY0" fmla="*/ 0 h 41184"/>
                <a:gd name="connsiteX1" fmla="*/ 0 w 46528"/>
                <a:gd name="connsiteY1" fmla="*/ 5806 h 41184"/>
                <a:gd name="connsiteX2" fmla="*/ 5733 w 46528"/>
                <a:gd name="connsiteY2" fmla="*/ 29437 h 41184"/>
                <a:gd name="connsiteX3" fmla="*/ 34930 w 46528"/>
                <a:gd name="connsiteY3" fmla="*/ 41184 h 41184"/>
                <a:gd name="connsiteX4" fmla="*/ 46529 w 46528"/>
                <a:gd name="connsiteY4" fmla="*/ 23495 h 41184"/>
                <a:gd name="connsiteX5" fmla="*/ 34930 w 46528"/>
                <a:gd name="connsiteY5" fmla="*/ 11748 h 41184"/>
                <a:gd name="connsiteX6" fmla="*/ 23331 w 46528"/>
                <a:gd name="connsiteY6" fmla="*/ 0 h 4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528" h="41184">
                  <a:moveTo>
                    <a:pt x="23331" y="0"/>
                  </a:moveTo>
                  <a:lnTo>
                    <a:pt x="0" y="5806"/>
                  </a:lnTo>
                  <a:lnTo>
                    <a:pt x="5733" y="29437"/>
                  </a:lnTo>
                  <a:lnTo>
                    <a:pt x="34930" y="41184"/>
                  </a:lnTo>
                  <a:lnTo>
                    <a:pt x="46529" y="23495"/>
                  </a:lnTo>
                  <a:lnTo>
                    <a:pt x="34930" y="11748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 635">
              <a:extLst>
                <a:ext uri="{FF2B5EF4-FFF2-40B4-BE49-F238E27FC236}">
                  <a16:creationId xmlns:a16="http://schemas.microsoft.com/office/drawing/2014/main" id="{51CA90CD-9711-272A-2677-5B94C027DBA8}"/>
                </a:ext>
              </a:extLst>
            </p:cNvPr>
            <p:cNvSpPr/>
            <p:nvPr/>
          </p:nvSpPr>
          <p:spPr>
            <a:xfrm>
              <a:off x="6674692" y="3488523"/>
              <a:ext cx="58260" cy="47125"/>
            </a:xfrm>
            <a:custGeom>
              <a:avLst/>
              <a:gdLst>
                <a:gd name="connsiteX0" fmla="*/ 52395 w 58260"/>
                <a:gd name="connsiteY0" fmla="*/ 0 h 47125"/>
                <a:gd name="connsiteX1" fmla="*/ 29197 w 58260"/>
                <a:gd name="connsiteY1" fmla="*/ 11748 h 47125"/>
                <a:gd name="connsiteX2" fmla="*/ 11599 w 58260"/>
                <a:gd name="connsiteY2" fmla="*/ 11748 h 47125"/>
                <a:gd name="connsiteX3" fmla="*/ 0 w 58260"/>
                <a:gd name="connsiteY3" fmla="*/ 29437 h 47125"/>
                <a:gd name="connsiteX4" fmla="*/ 5866 w 58260"/>
                <a:gd name="connsiteY4" fmla="*/ 47126 h 47125"/>
                <a:gd name="connsiteX5" fmla="*/ 34930 w 58260"/>
                <a:gd name="connsiteY5" fmla="*/ 41184 h 47125"/>
                <a:gd name="connsiteX6" fmla="*/ 58261 w 58260"/>
                <a:gd name="connsiteY6" fmla="*/ 29437 h 47125"/>
                <a:gd name="connsiteX7" fmla="*/ 52395 w 58260"/>
                <a:gd name="connsiteY7" fmla="*/ 0 h 4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260" h="47125">
                  <a:moveTo>
                    <a:pt x="52395" y="0"/>
                  </a:moveTo>
                  <a:lnTo>
                    <a:pt x="29197" y="11748"/>
                  </a:lnTo>
                  <a:lnTo>
                    <a:pt x="11599" y="11748"/>
                  </a:lnTo>
                  <a:lnTo>
                    <a:pt x="0" y="29437"/>
                  </a:lnTo>
                  <a:lnTo>
                    <a:pt x="5866" y="47126"/>
                  </a:lnTo>
                  <a:lnTo>
                    <a:pt x="34930" y="41184"/>
                  </a:lnTo>
                  <a:lnTo>
                    <a:pt x="58261" y="29437"/>
                  </a:lnTo>
                  <a:lnTo>
                    <a:pt x="5239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7" name="Freeform 636">
              <a:extLst>
                <a:ext uri="{FF2B5EF4-FFF2-40B4-BE49-F238E27FC236}">
                  <a16:creationId xmlns:a16="http://schemas.microsoft.com/office/drawing/2014/main" id="{BEDAD9D9-73A3-9508-C53F-441F7250A711}"/>
                </a:ext>
              </a:extLst>
            </p:cNvPr>
            <p:cNvSpPr/>
            <p:nvPr/>
          </p:nvSpPr>
          <p:spPr>
            <a:xfrm>
              <a:off x="7117313" y="3346875"/>
              <a:ext cx="23330" cy="29571"/>
            </a:xfrm>
            <a:custGeom>
              <a:avLst/>
              <a:gdLst>
                <a:gd name="connsiteX0" fmla="*/ 23331 w 23330"/>
                <a:gd name="connsiteY0" fmla="*/ 0 h 29571"/>
                <a:gd name="connsiteX1" fmla="*/ 0 w 23330"/>
                <a:gd name="connsiteY1" fmla="*/ 5941 h 29571"/>
                <a:gd name="connsiteX2" fmla="*/ 0 w 23330"/>
                <a:gd name="connsiteY2" fmla="*/ 29572 h 29571"/>
                <a:gd name="connsiteX3" fmla="*/ 23331 w 23330"/>
                <a:gd name="connsiteY3" fmla="*/ 29572 h 29571"/>
                <a:gd name="connsiteX4" fmla="*/ 23331 w 23330"/>
                <a:gd name="connsiteY4" fmla="*/ 0 h 2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" h="29571">
                  <a:moveTo>
                    <a:pt x="23331" y="0"/>
                  </a:moveTo>
                  <a:lnTo>
                    <a:pt x="0" y="5941"/>
                  </a:lnTo>
                  <a:lnTo>
                    <a:pt x="0" y="29572"/>
                  </a:lnTo>
                  <a:lnTo>
                    <a:pt x="23331" y="29572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8" name="Freeform 637">
              <a:extLst>
                <a:ext uri="{FF2B5EF4-FFF2-40B4-BE49-F238E27FC236}">
                  <a16:creationId xmlns:a16="http://schemas.microsoft.com/office/drawing/2014/main" id="{CF4370FB-DBBE-15B1-8793-49D8725192CE}"/>
                </a:ext>
              </a:extLst>
            </p:cNvPr>
            <p:cNvSpPr/>
            <p:nvPr/>
          </p:nvSpPr>
          <p:spPr>
            <a:xfrm>
              <a:off x="7152243" y="3405884"/>
              <a:ext cx="34929" cy="35378"/>
            </a:xfrm>
            <a:custGeom>
              <a:avLst/>
              <a:gdLst>
                <a:gd name="connsiteX0" fmla="*/ 23331 w 34929"/>
                <a:gd name="connsiteY0" fmla="*/ 0 h 35378"/>
                <a:gd name="connsiteX1" fmla="*/ 0 w 34929"/>
                <a:gd name="connsiteY1" fmla="*/ 5941 h 35378"/>
                <a:gd name="connsiteX2" fmla="*/ 5866 w 34929"/>
                <a:gd name="connsiteY2" fmla="*/ 23631 h 35378"/>
                <a:gd name="connsiteX3" fmla="*/ 29064 w 34929"/>
                <a:gd name="connsiteY3" fmla="*/ 35378 h 35378"/>
                <a:gd name="connsiteX4" fmla="*/ 34930 w 34929"/>
                <a:gd name="connsiteY4" fmla="*/ 23631 h 35378"/>
                <a:gd name="connsiteX5" fmla="*/ 23331 w 34929"/>
                <a:gd name="connsiteY5" fmla="*/ 0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35378">
                  <a:moveTo>
                    <a:pt x="23331" y="0"/>
                  </a:moveTo>
                  <a:lnTo>
                    <a:pt x="0" y="5941"/>
                  </a:lnTo>
                  <a:lnTo>
                    <a:pt x="5866" y="23631"/>
                  </a:lnTo>
                  <a:lnTo>
                    <a:pt x="29064" y="35378"/>
                  </a:lnTo>
                  <a:lnTo>
                    <a:pt x="34930" y="23631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9" name="Freeform 638">
              <a:extLst>
                <a:ext uri="{FF2B5EF4-FFF2-40B4-BE49-F238E27FC236}">
                  <a16:creationId xmlns:a16="http://schemas.microsoft.com/office/drawing/2014/main" id="{E925EE67-7699-C028-3687-0446995571D1}"/>
                </a:ext>
              </a:extLst>
            </p:cNvPr>
            <p:cNvSpPr/>
            <p:nvPr/>
          </p:nvSpPr>
          <p:spPr>
            <a:xfrm>
              <a:off x="7239568" y="3458951"/>
              <a:ext cx="52394" cy="41319"/>
            </a:xfrm>
            <a:custGeom>
              <a:avLst/>
              <a:gdLst>
                <a:gd name="connsiteX0" fmla="*/ 34930 w 52394"/>
                <a:gd name="connsiteY0" fmla="*/ 0 h 41319"/>
                <a:gd name="connsiteX1" fmla="*/ 0 w 52394"/>
                <a:gd name="connsiteY1" fmla="*/ 17689 h 41319"/>
                <a:gd name="connsiteX2" fmla="*/ 17465 w 52394"/>
                <a:gd name="connsiteY2" fmla="*/ 35378 h 41319"/>
                <a:gd name="connsiteX3" fmla="*/ 34930 w 52394"/>
                <a:gd name="connsiteY3" fmla="*/ 41320 h 41319"/>
                <a:gd name="connsiteX4" fmla="*/ 52395 w 52394"/>
                <a:gd name="connsiteY4" fmla="*/ 23631 h 41319"/>
                <a:gd name="connsiteX5" fmla="*/ 34930 w 52394"/>
                <a:gd name="connsiteY5" fmla="*/ 0 h 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394" h="41319">
                  <a:moveTo>
                    <a:pt x="34930" y="0"/>
                  </a:moveTo>
                  <a:lnTo>
                    <a:pt x="0" y="17689"/>
                  </a:lnTo>
                  <a:lnTo>
                    <a:pt x="17465" y="35378"/>
                  </a:lnTo>
                  <a:lnTo>
                    <a:pt x="34930" y="41320"/>
                  </a:lnTo>
                  <a:lnTo>
                    <a:pt x="52395" y="23631"/>
                  </a:lnTo>
                  <a:lnTo>
                    <a:pt x="3493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0" name="Freeform 639">
              <a:extLst>
                <a:ext uri="{FF2B5EF4-FFF2-40B4-BE49-F238E27FC236}">
                  <a16:creationId xmlns:a16="http://schemas.microsoft.com/office/drawing/2014/main" id="{AD808CF4-0541-EE31-95F3-68DD6B753E9F}"/>
                </a:ext>
              </a:extLst>
            </p:cNvPr>
            <p:cNvSpPr/>
            <p:nvPr/>
          </p:nvSpPr>
          <p:spPr>
            <a:xfrm>
              <a:off x="7344357" y="3405884"/>
              <a:ext cx="64126" cy="100327"/>
            </a:xfrm>
            <a:custGeom>
              <a:avLst/>
              <a:gdLst>
                <a:gd name="connsiteX0" fmla="*/ 23331 w 64126"/>
                <a:gd name="connsiteY0" fmla="*/ 0 h 100327"/>
                <a:gd name="connsiteX1" fmla="*/ 0 w 64126"/>
                <a:gd name="connsiteY1" fmla="*/ 17689 h 100327"/>
                <a:gd name="connsiteX2" fmla="*/ 17465 w 64126"/>
                <a:gd name="connsiteY2" fmla="*/ 47126 h 100327"/>
                <a:gd name="connsiteX3" fmla="*/ 11732 w 64126"/>
                <a:gd name="connsiteY3" fmla="*/ 82504 h 100327"/>
                <a:gd name="connsiteX4" fmla="*/ 34930 w 64126"/>
                <a:gd name="connsiteY4" fmla="*/ 100328 h 100327"/>
                <a:gd name="connsiteX5" fmla="*/ 52528 w 64126"/>
                <a:gd name="connsiteY5" fmla="*/ 70756 h 100327"/>
                <a:gd name="connsiteX6" fmla="*/ 64127 w 64126"/>
                <a:gd name="connsiteY6" fmla="*/ 41319 h 100327"/>
                <a:gd name="connsiteX7" fmla="*/ 34930 w 64126"/>
                <a:gd name="connsiteY7" fmla="*/ 23631 h 100327"/>
                <a:gd name="connsiteX8" fmla="*/ 23331 w 64126"/>
                <a:gd name="connsiteY8" fmla="*/ 0 h 10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126" h="100327">
                  <a:moveTo>
                    <a:pt x="23331" y="0"/>
                  </a:moveTo>
                  <a:lnTo>
                    <a:pt x="0" y="17689"/>
                  </a:lnTo>
                  <a:lnTo>
                    <a:pt x="17465" y="47126"/>
                  </a:lnTo>
                  <a:lnTo>
                    <a:pt x="11732" y="82504"/>
                  </a:lnTo>
                  <a:lnTo>
                    <a:pt x="34930" y="100328"/>
                  </a:lnTo>
                  <a:lnTo>
                    <a:pt x="52528" y="70756"/>
                  </a:lnTo>
                  <a:lnTo>
                    <a:pt x="64127" y="41319"/>
                  </a:lnTo>
                  <a:lnTo>
                    <a:pt x="34930" y="23631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1" name="Freeform 640">
              <a:extLst>
                <a:ext uri="{FF2B5EF4-FFF2-40B4-BE49-F238E27FC236}">
                  <a16:creationId xmlns:a16="http://schemas.microsoft.com/office/drawing/2014/main" id="{28AA36D9-2962-9238-C1CA-3B09A3402EFF}"/>
                </a:ext>
              </a:extLst>
            </p:cNvPr>
            <p:cNvSpPr/>
            <p:nvPr/>
          </p:nvSpPr>
          <p:spPr>
            <a:xfrm>
              <a:off x="7222103" y="3517959"/>
              <a:ext cx="93190" cy="106134"/>
            </a:xfrm>
            <a:custGeom>
              <a:avLst/>
              <a:gdLst>
                <a:gd name="connsiteX0" fmla="*/ 0 w 93190"/>
                <a:gd name="connsiteY0" fmla="*/ 59009 h 106134"/>
                <a:gd name="connsiteX1" fmla="*/ 0 w 93190"/>
                <a:gd name="connsiteY1" fmla="*/ 35378 h 106134"/>
                <a:gd name="connsiteX2" fmla="*/ 29197 w 93190"/>
                <a:gd name="connsiteY2" fmla="*/ 35378 h 106134"/>
                <a:gd name="connsiteX3" fmla="*/ 46662 w 93190"/>
                <a:gd name="connsiteY3" fmla="*/ 17689 h 106134"/>
                <a:gd name="connsiteX4" fmla="*/ 81592 w 93190"/>
                <a:gd name="connsiteY4" fmla="*/ 0 h 106134"/>
                <a:gd name="connsiteX5" fmla="*/ 93190 w 93190"/>
                <a:gd name="connsiteY5" fmla="*/ 29437 h 106134"/>
                <a:gd name="connsiteX6" fmla="*/ 81592 w 93190"/>
                <a:gd name="connsiteY6" fmla="*/ 64815 h 106134"/>
                <a:gd name="connsiteX7" fmla="*/ 87324 w 93190"/>
                <a:gd name="connsiteY7" fmla="*/ 106134 h 106134"/>
                <a:gd name="connsiteX8" fmla="*/ 58261 w 93190"/>
                <a:gd name="connsiteY8" fmla="*/ 100328 h 106134"/>
                <a:gd name="connsiteX9" fmla="*/ 52395 w 93190"/>
                <a:gd name="connsiteY9" fmla="*/ 64815 h 106134"/>
                <a:gd name="connsiteX10" fmla="*/ 17465 w 93190"/>
                <a:gd name="connsiteY10" fmla="*/ 64815 h 106134"/>
                <a:gd name="connsiteX11" fmla="*/ 0 w 93190"/>
                <a:gd name="connsiteY11" fmla="*/ 59009 h 10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3190" h="106134">
                  <a:moveTo>
                    <a:pt x="0" y="59009"/>
                  </a:moveTo>
                  <a:lnTo>
                    <a:pt x="0" y="35378"/>
                  </a:lnTo>
                  <a:lnTo>
                    <a:pt x="29197" y="35378"/>
                  </a:lnTo>
                  <a:lnTo>
                    <a:pt x="46662" y="17689"/>
                  </a:lnTo>
                  <a:lnTo>
                    <a:pt x="81592" y="0"/>
                  </a:lnTo>
                  <a:lnTo>
                    <a:pt x="93190" y="29437"/>
                  </a:lnTo>
                  <a:lnTo>
                    <a:pt x="81592" y="64815"/>
                  </a:lnTo>
                  <a:lnTo>
                    <a:pt x="87324" y="106134"/>
                  </a:lnTo>
                  <a:lnTo>
                    <a:pt x="58261" y="100328"/>
                  </a:lnTo>
                  <a:lnTo>
                    <a:pt x="52395" y="64815"/>
                  </a:lnTo>
                  <a:lnTo>
                    <a:pt x="17465" y="64815"/>
                  </a:lnTo>
                  <a:lnTo>
                    <a:pt x="0" y="59009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2" name="Freeform 641">
              <a:extLst>
                <a:ext uri="{FF2B5EF4-FFF2-40B4-BE49-F238E27FC236}">
                  <a16:creationId xmlns:a16="http://schemas.microsoft.com/office/drawing/2014/main" id="{F4F6A941-0924-6F27-0CBD-521B8DC1AA18}"/>
                </a:ext>
              </a:extLst>
            </p:cNvPr>
            <p:cNvSpPr/>
            <p:nvPr/>
          </p:nvSpPr>
          <p:spPr>
            <a:xfrm>
              <a:off x="7990825" y="2998901"/>
              <a:ext cx="40795" cy="35378"/>
            </a:xfrm>
            <a:custGeom>
              <a:avLst/>
              <a:gdLst>
                <a:gd name="connsiteX0" fmla="*/ 40796 w 40795"/>
                <a:gd name="connsiteY0" fmla="*/ 17689 h 35378"/>
                <a:gd name="connsiteX1" fmla="*/ 29197 w 40795"/>
                <a:gd name="connsiteY1" fmla="*/ 0 h 35378"/>
                <a:gd name="connsiteX2" fmla="*/ 0 w 40795"/>
                <a:gd name="connsiteY2" fmla="*/ 11748 h 35378"/>
                <a:gd name="connsiteX3" fmla="*/ 5866 w 40795"/>
                <a:gd name="connsiteY3" fmla="*/ 35378 h 35378"/>
                <a:gd name="connsiteX4" fmla="*/ 40796 w 40795"/>
                <a:gd name="connsiteY4" fmla="*/ 17689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5" h="35378">
                  <a:moveTo>
                    <a:pt x="40796" y="17689"/>
                  </a:moveTo>
                  <a:lnTo>
                    <a:pt x="29197" y="0"/>
                  </a:lnTo>
                  <a:lnTo>
                    <a:pt x="0" y="11748"/>
                  </a:lnTo>
                  <a:lnTo>
                    <a:pt x="5866" y="35378"/>
                  </a:lnTo>
                  <a:lnTo>
                    <a:pt x="40796" y="17689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3" name="Freeform 642">
              <a:extLst>
                <a:ext uri="{FF2B5EF4-FFF2-40B4-BE49-F238E27FC236}">
                  <a16:creationId xmlns:a16="http://schemas.microsoft.com/office/drawing/2014/main" id="{D5CCCA6A-437D-1605-9DC8-BAEC5704839F}"/>
                </a:ext>
              </a:extLst>
            </p:cNvPr>
            <p:cNvSpPr/>
            <p:nvPr/>
          </p:nvSpPr>
          <p:spPr>
            <a:xfrm>
              <a:off x="7891768" y="3069657"/>
              <a:ext cx="52528" cy="47260"/>
            </a:xfrm>
            <a:custGeom>
              <a:avLst/>
              <a:gdLst>
                <a:gd name="connsiteX0" fmla="*/ 40796 w 52528"/>
                <a:gd name="connsiteY0" fmla="*/ 0 h 47260"/>
                <a:gd name="connsiteX1" fmla="*/ 52528 w 52528"/>
                <a:gd name="connsiteY1" fmla="*/ 29572 h 47260"/>
                <a:gd name="connsiteX2" fmla="*/ 29197 w 52528"/>
                <a:gd name="connsiteY2" fmla="*/ 47261 h 47260"/>
                <a:gd name="connsiteX3" fmla="*/ 0 w 52528"/>
                <a:gd name="connsiteY3" fmla="*/ 29572 h 47260"/>
                <a:gd name="connsiteX4" fmla="*/ 11732 w 52528"/>
                <a:gd name="connsiteY4" fmla="*/ 5941 h 47260"/>
                <a:gd name="connsiteX5" fmla="*/ 40796 w 52528"/>
                <a:gd name="connsiteY5" fmla="*/ 0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28" h="47260">
                  <a:moveTo>
                    <a:pt x="40796" y="0"/>
                  </a:moveTo>
                  <a:lnTo>
                    <a:pt x="52528" y="29572"/>
                  </a:lnTo>
                  <a:lnTo>
                    <a:pt x="29197" y="47261"/>
                  </a:lnTo>
                  <a:lnTo>
                    <a:pt x="0" y="29572"/>
                  </a:lnTo>
                  <a:lnTo>
                    <a:pt x="11732" y="5941"/>
                  </a:lnTo>
                  <a:lnTo>
                    <a:pt x="4079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 643">
              <a:extLst>
                <a:ext uri="{FF2B5EF4-FFF2-40B4-BE49-F238E27FC236}">
                  <a16:creationId xmlns:a16="http://schemas.microsoft.com/office/drawing/2014/main" id="{D2D0C7D9-F80B-B074-A78C-7BE2152A350C}"/>
                </a:ext>
              </a:extLst>
            </p:cNvPr>
            <p:cNvSpPr/>
            <p:nvPr/>
          </p:nvSpPr>
          <p:spPr>
            <a:xfrm>
              <a:off x="8002424" y="3063715"/>
              <a:ext cx="35063" cy="35513"/>
            </a:xfrm>
            <a:custGeom>
              <a:avLst/>
              <a:gdLst>
                <a:gd name="connsiteX0" fmla="*/ 29197 w 35063"/>
                <a:gd name="connsiteY0" fmla="*/ 0 h 35513"/>
                <a:gd name="connsiteX1" fmla="*/ 0 w 35063"/>
                <a:gd name="connsiteY1" fmla="*/ 17824 h 35513"/>
                <a:gd name="connsiteX2" fmla="*/ 17598 w 35063"/>
                <a:gd name="connsiteY2" fmla="*/ 35513 h 35513"/>
                <a:gd name="connsiteX3" fmla="*/ 35063 w 35063"/>
                <a:gd name="connsiteY3" fmla="*/ 23631 h 35513"/>
                <a:gd name="connsiteX4" fmla="*/ 29197 w 35063"/>
                <a:gd name="connsiteY4" fmla="*/ 0 h 3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63" h="35513">
                  <a:moveTo>
                    <a:pt x="29197" y="0"/>
                  </a:moveTo>
                  <a:lnTo>
                    <a:pt x="0" y="17824"/>
                  </a:lnTo>
                  <a:lnTo>
                    <a:pt x="17598" y="35513"/>
                  </a:lnTo>
                  <a:lnTo>
                    <a:pt x="35063" y="23631"/>
                  </a:lnTo>
                  <a:lnTo>
                    <a:pt x="29197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5" name="Freeform 644">
              <a:extLst>
                <a:ext uri="{FF2B5EF4-FFF2-40B4-BE49-F238E27FC236}">
                  <a16:creationId xmlns:a16="http://schemas.microsoft.com/office/drawing/2014/main" id="{62ABF087-34A5-2FF2-41C1-4054E3FB2933}"/>
                </a:ext>
              </a:extLst>
            </p:cNvPr>
            <p:cNvSpPr/>
            <p:nvPr/>
          </p:nvSpPr>
          <p:spPr>
            <a:xfrm>
              <a:off x="6086485" y="3972068"/>
              <a:ext cx="40795" cy="35377"/>
            </a:xfrm>
            <a:custGeom>
              <a:avLst/>
              <a:gdLst>
                <a:gd name="connsiteX0" fmla="*/ 23331 w 40795"/>
                <a:gd name="connsiteY0" fmla="*/ 0 h 35377"/>
                <a:gd name="connsiteX1" fmla="*/ 5866 w 40795"/>
                <a:gd name="connsiteY1" fmla="*/ 17689 h 35377"/>
                <a:gd name="connsiteX2" fmla="*/ 0 w 40795"/>
                <a:gd name="connsiteY2" fmla="*/ 35378 h 35377"/>
                <a:gd name="connsiteX3" fmla="*/ 23331 w 40795"/>
                <a:gd name="connsiteY3" fmla="*/ 35378 h 35377"/>
                <a:gd name="connsiteX4" fmla="*/ 40796 w 40795"/>
                <a:gd name="connsiteY4" fmla="*/ 17689 h 35377"/>
                <a:gd name="connsiteX5" fmla="*/ 23331 w 40795"/>
                <a:gd name="connsiteY5" fmla="*/ 0 h 3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95" h="35377">
                  <a:moveTo>
                    <a:pt x="23331" y="0"/>
                  </a:moveTo>
                  <a:lnTo>
                    <a:pt x="5866" y="17689"/>
                  </a:lnTo>
                  <a:lnTo>
                    <a:pt x="0" y="35378"/>
                  </a:lnTo>
                  <a:lnTo>
                    <a:pt x="23331" y="35378"/>
                  </a:lnTo>
                  <a:cubicBezTo>
                    <a:pt x="23331" y="35378"/>
                    <a:pt x="40796" y="23630"/>
                    <a:pt x="40796" y="17689"/>
                  </a:cubicBezTo>
                  <a:cubicBezTo>
                    <a:pt x="40796" y="11748"/>
                    <a:pt x="23331" y="0"/>
                    <a:pt x="23331" y="0"/>
                  </a:cubicBezTo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6" name="Freeform 645">
              <a:extLst>
                <a:ext uri="{FF2B5EF4-FFF2-40B4-BE49-F238E27FC236}">
                  <a16:creationId xmlns:a16="http://schemas.microsoft.com/office/drawing/2014/main" id="{C9689AE9-E245-D4C3-4BD2-1464E73ACBEE}"/>
                </a:ext>
              </a:extLst>
            </p:cNvPr>
            <p:cNvSpPr/>
            <p:nvPr/>
          </p:nvSpPr>
          <p:spPr>
            <a:xfrm>
              <a:off x="6092351" y="4119522"/>
              <a:ext cx="29063" cy="17824"/>
            </a:xfrm>
            <a:custGeom>
              <a:avLst/>
              <a:gdLst>
                <a:gd name="connsiteX0" fmla="*/ 17465 w 29063"/>
                <a:gd name="connsiteY0" fmla="*/ 0 h 17824"/>
                <a:gd name="connsiteX1" fmla="*/ 0 w 29063"/>
                <a:gd name="connsiteY1" fmla="*/ 11883 h 17824"/>
                <a:gd name="connsiteX2" fmla="*/ 11599 w 29063"/>
                <a:gd name="connsiteY2" fmla="*/ 17824 h 17824"/>
                <a:gd name="connsiteX3" fmla="*/ 29064 w 29063"/>
                <a:gd name="connsiteY3" fmla="*/ 17824 h 17824"/>
                <a:gd name="connsiteX4" fmla="*/ 17465 w 29063"/>
                <a:gd name="connsiteY4" fmla="*/ 0 h 1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63" h="17824">
                  <a:moveTo>
                    <a:pt x="17465" y="0"/>
                  </a:moveTo>
                  <a:lnTo>
                    <a:pt x="0" y="11883"/>
                  </a:lnTo>
                  <a:lnTo>
                    <a:pt x="11599" y="17824"/>
                  </a:lnTo>
                  <a:lnTo>
                    <a:pt x="29064" y="17824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7" name="Freeform 646">
              <a:extLst>
                <a:ext uri="{FF2B5EF4-FFF2-40B4-BE49-F238E27FC236}">
                  <a16:creationId xmlns:a16="http://schemas.microsoft.com/office/drawing/2014/main" id="{34954FC7-8EC3-DB11-E1FC-CCE64B048574}"/>
                </a:ext>
              </a:extLst>
            </p:cNvPr>
            <p:cNvSpPr/>
            <p:nvPr/>
          </p:nvSpPr>
          <p:spPr>
            <a:xfrm>
              <a:off x="6686290" y="3942632"/>
              <a:ext cx="35063" cy="59008"/>
            </a:xfrm>
            <a:custGeom>
              <a:avLst/>
              <a:gdLst>
                <a:gd name="connsiteX0" fmla="*/ 35063 w 35063"/>
                <a:gd name="connsiteY0" fmla="*/ 5941 h 59008"/>
                <a:gd name="connsiteX1" fmla="*/ 11732 w 35063"/>
                <a:gd name="connsiteY1" fmla="*/ 0 h 59008"/>
                <a:gd name="connsiteX2" fmla="*/ 0 w 35063"/>
                <a:gd name="connsiteY2" fmla="*/ 35378 h 59008"/>
                <a:gd name="connsiteX3" fmla="*/ 11732 w 35063"/>
                <a:gd name="connsiteY3" fmla="*/ 59009 h 59008"/>
                <a:gd name="connsiteX4" fmla="*/ 29197 w 35063"/>
                <a:gd name="connsiteY4" fmla="*/ 59009 h 59008"/>
                <a:gd name="connsiteX5" fmla="*/ 35063 w 35063"/>
                <a:gd name="connsiteY5" fmla="*/ 41319 h 59008"/>
                <a:gd name="connsiteX6" fmla="*/ 35063 w 35063"/>
                <a:gd name="connsiteY6" fmla="*/ 5941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063" h="59008">
                  <a:moveTo>
                    <a:pt x="35063" y="5941"/>
                  </a:moveTo>
                  <a:lnTo>
                    <a:pt x="11732" y="0"/>
                  </a:lnTo>
                  <a:lnTo>
                    <a:pt x="0" y="35378"/>
                  </a:lnTo>
                  <a:lnTo>
                    <a:pt x="11732" y="59009"/>
                  </a:lnTo>
                  <a:lnTo>
                    <a:pt x="29197" y="59009"/>
                  </a:lnTo>
                  <a:lnTo>
                    <a:pt x="35063" y="41319"/>
                  </a:lnTo>
                  <a:lnTo>
                    <a:pt x="35063" y="5941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8" name="Freeform 647">
              <a:extLst>
                <a:ext uri="{FF2B5EF4-FFF2-40B4-BE49-F238E27FC236}">
                  <a16:creationId xmlns:a16="http://schemas.microsoft.com/office/drawing/2014/main" id="{7825D979-0D23-F08C-DEAB-23F51C61AFEA}"/>
                </a:ext>
              </a:extLst>
            </p:cNvPr>
            <p:cNvSpPr/>
            <p:nvPr/>
          </p:nvSpPr>
          <p:spPr>
            <a:xfrm>
              <a:off x="6663093" y="4037018"/>
              <a:ext cx="63993" cy="64815"/>
            </a:xfrm>
            <a:custGeom>
              <a:avLst/>
              <a:gdLst>
                <a:gd name="connsiteX0" fmla="*/ 29064 w 63993"/>
                <a:gd name="connsiteY0" fmla="*/ 0 h 64815"/>
                <a:gd name="connsiteX1" fmla="*/ 11599 w 63993"/>
                <a:gd name="connsiteY1" fmla="*/ 11748 h 64815"/>
                <a:gd name="connsiteX2" fmla="*/ 11599 w 63993"/>
                <a:gd name="connsiteY2" fmla="*/ 35378 h 64815"/>
                <a:gd name="connsiteX3" fmla="*/ 0 w 63993"/>
                <a:gd name="connsiteY3" fmla="*/ 59009 h 64815"/>
                <a:gd name="connsiteX4" fmla="*/ 23198 w 63993"/>
                <a:gd name="connsiteY4" fmla="*/ 64815 h 64815"/>
                <a:gd name="connsiteX5" fmla="*/ 40663 w 63993"/>
                <a:gd name="connsiteY5" fmla="*/ 47126 h 64815"/>
                <a:gd name="connsiteX6" fmla="*/ 63994 w 63993"/>
                <a:gd name="connsiteY6" fmla="*/ 29437 h 64815"/>
                <a:gd name="connsiteX7" fmla="*/ 58261 w 63993"/>
                <a:gd name="connsiteY7" fmla="*/ 5941 h 64815"/>
                <a:gd name="connsiteX8" fmla="*/ 29064 w 63993"/>
                <a:gd name="connsiteY8" fmla="*/ 0 h 6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993" h="64815">
                  <a:moveTo>
                    <a:pt x="29064" y="0"/>
                  </a:moveTo>
                  <a:lnTo>
                    <a:pt x="11599" y="11748"/>
                  </a:lnTo>
                  <a:lnTo>
                    <a:pt x="11599" y="35378"/>
                  </a:lnTo>
                  <a:lnTo>
                    <a:pt x="0" y="59009"/>
                  </a:lnTo>
                  <a:lnTo>
                    <a:pt x="23198" y="64815"/>
                  </a:lnTo>
                  <a:lnTo>
                    <a:pt x="40663" y="47126"/>
                  </a:lnTo>
                  <a:lnTo>
                    <a:pt x="63994" y="29437"/>
                  </a:lnTo>
                  <a:lnTo>
                    <a:pt x="58261" y="5941"/>
                  </a:lnTo>
                  <a:lnTo>
                    <a:pt x="29064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9" name="Freeform 648">
              <a:extLst>
                <a:ext uri="{FF2B5EF4-FFF2-40B4-BE49-F238E27FC236}">
                  <a16:creationId xmlns:a16="http://schemas.microsoft.com/office/drawing/2014/main" id="{F81D240D-75CA-0A69-CCAA-0540C6D1341E}"/>
                </a:ext>
              </a:extLst>
            </p:cNvPr>
            <p:cNvSpPr/>
            <p:nvPr/>
          </p:nvSpPr>
          <p:spPr>
            <a:xfrm>
              <a:off x="6779481" y="4060649"/>
              <a:ext cx="81591" cy="129764"/>
            </a:xfrm>
            <a:custGeom>
              <a:avLst/>
              <a:gdLst>
                <a:gd name="connsiteX0" fmla="*/ 23331 w 81591"/>
                <a:gd name="connsiteY0" fmla="*/ 0 h 129764"/>
                <a:gd name="connsiteX1" fmla="*/ 0 w 81591"/>
                <a:gd name="connsiteY1" fmla="*/ 11748 h 129764"/>
                <a:gd name="connsiteX2" fmla="*/ 5866 w 81591"/>
                <a:gd name="connsiteY2" fmla="*/ 41184 h 129764"/>
                <a:gd name="connsiteX3" fmla="*/ 34930 w 81591"/>
                <a:gd name="connsiteY3" fmla="*/ 47126 h 129764"/>
                <a:gd name="connsiteX4" fmla="*/ 40796 w 81591"/>
                <a:gd name="connsiteY4" fmla="*/ 64815 h 129764"/>
                <a:gd name="connsiteX5" fmla="*/ 58261 w 81591"/>
                <a:gd name="connsiteY5" fmla="*/ 76562 h 129764"/>
                <a:gd name="connsiteX6" fmla="*/ 64127 w 81591"/>
                <a:gd name="connsiteY6" fmla="*/ 100193 h 129764"/>
                <a:gd name="connsiteX7" fmla="*/ 58261 w 81591"/>
                <a:gd name="connsiteY7" fmla="*/ 129765 h 129764"/>
                <a:gd name="connsiteX8" fmla="*/ 81592 w 81591"/>
                <a:gd name="connsiteY8" fmla="*/ 123823 h 129764"/>
                <a:gd name="connsiteX9" fmla="*/ 75726 w 81591"/>
                <a:gd name="connsiteY9" fmla="*/ 94252 h 129764"/>
                <a:gd name="connsiteX10" fmla="*/ 75726 w 81591"/>
                <a:gd name="connsiteY10" fmla="*/ 64815 h 129764"/>
                <a:gd name="connsiteX11" fmla="*/ 64127 w 81591"/>
                <a:gd name="connsiteY11" fmla="*/ 53067 h 129764"/>
                <a:gd name="connsiteX12" fmla="*/ 46662 w 81591"/>
                <a:gd name="connsiteY12" fmla="*/ 29437 h 129764"/>
                <a:gd name="connsiteX13" fmla="*/ 29197 w 81591"/>
                <a:gd name="connsiteY13" fmla="*/ 11748 h 129764"/>
                <a:gd name="connsiteX14" fmla="*/ 23331 w 81591"/>
                <a:gd name="connsiteY14" fmla="*/ 0 h 12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591" h="129764">
                  <a:moveTo>
                    <a:pt x="23331" y="0"/>
                  </a:moveTo>
                  <a:lnTo>
                    <a:pt x="0" y="11748"/>
                  </a:lnTo>
                  <a:lnTo>
                    <a:pt x="5866" y="41184"/>
                  </a:lnTo>
                  <a:lnTo>
                    <a:pt x="34930" y="47126"/>
                  </a:lnTo>
                  <a:lnTo>
                    <a:pt x="40796" y="64815"/>
                  </a:lnTo>
                  <a:lnTo>
                    <a:pt x="58261" y="76562"/>
                  </a:lnTo>
                  <a:lnTo>
                    <a:pt x="64127" y="100193"/>
                  </a:lnTo>
                  <a:lnTo>
                    <a:pt x="58261" y="129765"/>
                  </a:lnTo>
                  <a:lnTo>
                    <a:pt x="81592" y="123823"/>
                  </a:lnTo>
                  <a:lnTo>
                    <a:pt x="75726" y="94252"/>
                  </a:lnTo>
                  <a:lnTo>
                    <a:pt x="75726" y="64815"/>
                  </a:lnTo>
                  <a:lnTo>
                    <a:pt x="64127" y="53067"/>
                  </a:lnTo>
                  <a:lnTo>
                    <a:pt x="46662" y="29437"/>
                  </a:lnTo>
                  <a:lnTo>
                    <a:pt x="29197" y="11748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0" name="Freeform 649">
              <a:extLst>
                <a:ext uri="{FF2B5EF4-FFF2-40B4-BE49-F238E27FC236}">
                  <a16:creationId xmlns:a16="http://schemas.microsoft.com/office/drawing/2014/main" id="{87D07C32-7B1A-36C8-3D73-B81A01F8EB41}"/>
                </a:ext>
              </a:extLst>
            </p:cNvPr>
            <p:cNvSpPr/>
            <p:nvPr/>
          </p:nvSpPr>
          <p:spPr>
            <a:xfrm>
              <a:off x="6663093" y="4166783"/>
              <a:ext cx="87324" cy="141512"/>
            </a:xfrm>
            <a:custGeom>
              <a:avLst/>
              <a:gdLst>
                <a:gd name="connsiteX0" fmla="*/ 40796 w 87324"/>
                <a:gd name="connsiteY0" fmla="*/ 0 h 141512"/>
                <a:gd name="connsiteX1" fmla="*/ 17465 w 87324"/>
                <a:gd name="connsiteY1" fmla="*/ 17689 h 141512"/>
                <a:gd name="connsiteX2" fmla="*/ 5733 w 87324"/>
                <a:gd name="connsiteY2" fmla="*/ 29437 h 141512"/>
                <a:gd name="connsiteX3" fmla="*/ 11599 w 87324"/>
                <a:gd name="connsiteY3" fmla="*/ 59009 h 141512"/>
                <a:gd name="connsiteX4" fmla="*/ 0 w 87324"/>
                <a:gd name="connsiteY4" fmla="*/ 82504 h 141512"/>
                <a:gd name="connsiteX5" fmla="*/ 11599 w 87324"/>
                <a:gd name="connsiteY5" fmla="*/ 106134 h 141512"/>
                <a:gd name="connsiteX6" fmla="*/ 29064 w 87324"/>
                <a:gd name="connsiteY6" fmla="*/ 106134 h 141512"/>
                <a:gd name="connsiteX7" fmla="*/ 52395 w 87324"/>
                <a:gd name="connsiteY7" fmla="*/ 123823 h 141512"/>
                <a:gd name="connsiteX8" fmla="*/ 75726 w 87324"/>
                <a:gd name="connsiteY8" fmla="*/ 141512 h 141512"/>
                <a:gd name="connsiteX9" fmla="*/ 87325 w 87324"/>
                <a:gd name="connsiteY9" fmla="*/ 123823 h 141512"/>
                <a:gd name="connsiteX10" fmla="*/ 81458 w 87324"/>
                <a:gd name="connsiteY10" fmla="*/ 100193 h 141512"/>
                <a:gd name="connsiteX11" fmla="*/ 87325 w 87324"/>
                <a:gd name="connsiteY11" fmla="*/ 59009 h 141512"/>
                <a:gd name="connsiteX12" fmla="*/ 87325 w 87324"/>
                <a:gd name="connsiteY12" fmla="*/ 29437 h 141512"/>
                <a:gd name="connsiteX13" fmla="*/ 87325 w 87324"/>
                <a:gd name="connsiteY13" fmla="*/ 0 h 141512"/>
                <a:gd name="connsiteX14" fmla="*/ 58261 w 87324"/>
                <a:gd name="connsiteY14" fmla="*/ 0 h 141512"/>
                <a:gd name="connsiteX15" fmla="*/ 40796 w 87324"/>
                <a:gd name="connsiteY15" fmla="*/ 0 h 14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7324" h="141512">
                  <a:moveTo>
                    <a:pt x="40796" y="0"/>
                  </a:moveTo>
                  <a:lnTo>
                    <a:pt x="17465" y="17689"/>
                  </a:lnTo>
                  <a:lnTo>
                    <a:pt x="5733" y="29437"/>
                  </a:lnTo>
                  <a:lnTo>
                    <a:pt x="11599" y="59009"/>
                  </a:lnTo>
                  <a:lnTo>
                    <a:pt x="0" y="82504"/>
                  </a:lnTo>
                  <a:lnTo>
                    <a:pt x="11599" y="106134"/>
                  </a:lnTo>
                  <a:lnTo>
                    <a:pt x="29064" y="106134"/>
                  </a:lnTo>
                  <a:lnTo>
                    <a:pt x="52395" y="123823"/>
                  </a:lnTo>
                  <a:lnTo>
                    <a:pt x="75726" y="141512"/>
                  </a:lnTo>
                  <a:lnTo>
                    <a:pt x="87325" y="123823"/>
                  </a:lnTo>
                  <a:lnTo>
                    <a:pt x="81458" y="100193"/>
                  </a:lnTo>
                  <a:lnTo>
                    <a:pt x="87325" y="59009"/>
                  </a:lnTo>
                  <a:lnTo>
                    <a:pt x="87325" y="29437"/>
                  </a:lnTo>
                  <a:lnTo>
                    <a:pt x="87325" y="0"/>
                  </a:lnTo>
                  <a:lnTo>
                    <a:pt x="58261" y="0"/>
                  </a:lnTo>
                  <a:lnTo>
                    <a:pt x="4079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1" name="Freeform 650">
              <a:extLst>
                <a:ext uri="{FF2B5EF4-FFF2-40B4-BE49-F238E27FC236}">
                  <a16:creationId xmlns:a16="http://schemas.microsoft.com/office/drawing/2014/main" id="{1AB79EB3-C14F-6EC2-A7E3-451EC203DA2D}"/>
                </a:ext>
              </a:extLst>
            </p:cNvPr>
            <p:cNvSpPr/>
            <p:nvPr/>
          </p:nvSpPr>
          <p:spPr>
            <a:xfrm>
              <a:off x="6616431" y="4296548"/>
              <a:ext cx="87457" cy="70755"/>
            </a:xfrm>
            <a:custGeom>
              <a:avLst/>
              <a:gdLst>
                <a:gd name="connsiteX0" fmla="*/ 87458 w 87457"/>
                <a:gd name="connsiteY0" fmla="*/ 17689 h 70755"/>
                <a:gd name="connsiteX1" fmla="*/ 69860 w 87457"/>
                <a:gd name="connsiteY1" fmla="*/ 0 h 70755"/>
                <a:gd name="connsiteX2" fmla="*/ 34930 w 87457"/>
                <a:gd name="connsiteY2" fmla="*/ 0 h 70755"/>
                <a:gd name="connsiteX3" fmla="*/ 11732 w 87457"/>
                <a:gd name="connsiteY3" fmla="*/ 5941 h 70755"/>
                <a:gd name="connsiteX4" fmla="*/ 0 w 87457"/>
                <a:gd name="connsiteY4" fmla="*/ 29437 h 70755"/>
                <a:gd name="connsiteX5" fmla="*/ 17465 w 87457"/>
                <a:gd name="connsiteY5" fmla="*/ 47126 h 70755"/>
                <a:gd name="connsiteX6" fmla="*/ 29197 w 87457"/>
                <a:gd name="connsiteY6" fmla="*/ 70756 h 70755"/>
                <a:gd name="connsiteX7" fmla="*/ 58261 w 87457"/>
                <a:gd name="connsiteY7" fmla="*/ 59009 h 70755"/>
                <a:gd name="connsiteX8" fmla="*/ 52395 w 87457"/>
                <a:gd name="connsiteY8" fmla="*/ 29437 h 70755"/>
                <a:gd name="connsiteX9" fmla="*/ 64127 w 87457"/>
                <a:gd name="connsiteY9" fmla="*/ 35378 h 70755"/>
                <a:gd name="connsiteX10" fmla="*/ 87458 w 87457"/>
                <a:gd name="connsiteY10" fmla="*/ 17689 h 70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457" h="70755">
                  <a:moveTo>
                    <a:pt x="87458" y="17689"/>
                  </a:moveTo>
                  <a:lnTo>
                    <a:pt x="69860" y="0"/>
                  </a:lnTo>
                  <a:lnTo>
                    <a:pt x="34930" y="0"/>
                  </a:lnTo>
                  <a:lnTo>
                    <a:pt x="11732" y="5941"/>
                  </a:lnTo>
                  <a:lnTo>
                    <a:pt x="0" y="29437"/>
                  </a:lnTo>
                  <a:lnTo>
                    <a:pt x="17465" y="47126"/>
                  </a:lnTo>
                  <a:lnTo>
                    <a:pt x="29197" y="70756"/>
                  </a:lnTo>
                  <a:lnTo>
                    <a:pt x="58261" y="59009"/>
                  </a:lnTo>
                  <a:lnTo>
                    <a:pt x="52395" y="29437"/>
                  </a:lnTo>
                  <a:lnTo>
                    <a:pt x="64127" y="35378"/>
                  </a:lnTo>
                  <a:lnTo>
                    <a:pt x="87458" y="17689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2" name="Freeform 651">
              <a:extLst>
                <a:ext uri="{FF2B5EF4-FFF2-40B4-BE49-F238E27FC236}">
                  <a16:creationId xmlns:a16="http://schemas.microsoft.com/office/drawing/2014/main" id="{1E2DDEA9-1999-6F93-863C-9DBD06BDFC0C}"/>
                </a:ext>
              </a:extLst>
            </p:cNvPr>
            <p:cNvSpPr/>
            <p:nvPr/>
          </p:nvSpPr>
          <p:spPr>
            <a:xfrm>
              <a:off x="6406852" y="4325984"/>
              <a:ext cx="133853" cy="106269"/>
            </a:xfrm>
            <a:custGeom>
              <a:avLst/>
              <a:gdLst>
                <a:gd name="connsiteX0" fmla="*/ 46529 w 133853"/>
                <a:gd name="connsiteY0" fmla="*/ 5942 h 106269"/>
                <a:gd name="connsiteX1" fmla="*/ 23331 w 133853"/>
                <a:gd name="connsiteY1" fmla="*/ 0 h 106269"/>
                <a:gd name="connsiteX2" fmla="*/ 17465 w 133853"/>
                <a:gd name="connsiteY2" fmla="*/ 17689 h 106269"/>
                <a:gd name="connsiteX3" fmla="*/ 23331 w 133853"/>
                <a:gd name="connsiteY3" fmla="*/ 47261 h 106269"/>
                <a:gd name="connsiteX4" fmla="*/ 40796 w 133853"/>
                <a:gd name="connsiteY4" fmla="*/ 53067 h 106269"/>
                <a:gd name="connsiteX5" fmla="*/ 23331 w 133853"/>
                <a:gd name="connsiteY5" fmla="*/ 64950 h 106269"/>
                <a:gd name="connsiteX6" fmla="*/ 0 w 133853"/>
                <a:gd name="connsiteY6" fmla="*/ 82639 h 106269"/>
                <a:gd name="connsiteX7" fmla="*/ 23331 w 133853"/>
                <a:gd name="connsiteY7" fmla="*/ 100328 h 106269"/>
                <a:gd name="connsiteX8" fmla="*/ 46529 w 133853"/>
                <a:gd name="connsiteY8" fmla="*/ 88446 h 106269"/>
                <a:gd name="connsiteX9" fmla="*/ 58261 w 133853"/>
                <a:gd name="connsiteY9" fmla="*/ 94387 h 106269"/>
                <a:gd name="connsiteX10" fmla="*/ 87324 w 133853"/>
                <a:gd name="connsiteY10" fmla="*/ 106270 h 106269"/>
                <a:gd name="connsiteX11" fmla="*/ 116388 w 133853"/>
                <a:gd name="connsiteY11" fmla="*/ 100328 h 106269"/>
                <a:gd name="connsiteX12" fmla="*/ 116388 w 133853"/>
                <a:gd name="connsiteY12" fmla="*/ 70756 h 106269"/>
                <a:gd name="connsiteX13" fmla="*/ 122254 w 133853"/>
                <a:gd name="connsiteY13" fmla="*/ 53067 h 106269"/>
                <a:gd name="connsiteX14" fmla="*/ 133853 w 133853"/>
                <a:gd name="connsiteY14" fmla="*/ 35378 h 106269"/>
                <a:gd name="connsiteX15" fmla="*/ 116388 w 133853"/>
                <a:gd name="connsiteY15" fmla="*/ 17689 h 106269"/>
                <a:gd name="connsiteX16" fmla="*/ 87324 w 133853"/>
                <a:gd name="connsiteY16" fmla="*/ 17689 h 106269"/>
                <a:gd name="connsiteX17" fmla="*/ 81458 w 133853"/>
                <a:gd name="connsiteY17" fmla="*/ 35378 h 106269"/>
                <a:gd name="connsiteX18" fmla="*/ 63993 w 133853"/>
                <a:gd name="connsiteY18" fmla="*/ 35378 h 106269"/>
                <a:gd name="connsiteX19" fmla="*/ 46529 w 133853"/>
                <a:gd name="connsiteY19" fmla="*/ 23631 h 106269"/>
                <a:gd name="connsiteX20" fmla="*/ 46529 w 133853"/>
                <a:gd name="connsiteY20" fmla="*/ 5942 h 10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3853" h="106269">
                  <a:moveTo>
                    <a:pt x="46529" y="5942"/>
                  </a:moveTo>
                  <a:lnTo>
                    <a:pt x="23331" y="0"/>
                  </a:lnTo>
                  <a:lnTo>
                    <a:pt x="17465" y="17689"/>
                  </a:lnTo>
                  <a:lnTo>
                    <a:pt x="23331" y="47261"/>
                  </a:lnTo>
                  <a:lnTo>
                    <a:pt x="40796" y="53067"/>
                  </a:lnTo>
                  <a:lnTo>
                    <a:pt x="23331" y="64950"/>
                  </a:lnTo>
                  <a:lnTo>
                    <a:pt x="0" y="82639"/>
                  </a:lnTo>
                  <a:lnTo>
                    <a:pt x="23331" y="100328"/>
                  </a:lnTo>
                  <a:lnTo>
                    <a:pt x="46529" y="88446"/>
                  </a:lnTo>
                  <a:lnTo>
                    <a:pt x="58261" y="94387"/>
                  </a:lnTo>
                  <a:lnTo>
                    <a:pt x="87324" y="106270"/>
                  </a:lnTo>
                  <a:lnTo>
                    <a:pt x="116388" y="100328"/>
                  </a:lnTo>
                  <a:lnTo>
                    <a:pt x="116388" y="70756"/>
                  </a:lnTo>
                  <a:lnTo>
                    <a:pt x="122254" y="53067"/>
                  </a:lnTo>
                  <a:lnTo>
                    <a:pt x="133853" y="35378"/>
                  </a:lnTo>
                  <a:lnTo>
                    <a:pt x="116388" y="17689"/>
                  </a:lnTo>
                  <a:lnTo>
                    <a:pt x="87324" y="17689"/>
                  </a:lnTo>
                  <a:lnTo>
                    <a:pt x="81458" y="35378"/>
                  </a:lnTo>
                  <a:lnTo>
                    <a:pt x="63993" y="35378"/>
                  </a:lnTo>
                  <a:lnTo>
                    <a:pt x="46529" y="23631"/>
                  </a:lnTo>
                  <a:lnTo>
                    <a:pt x="46529" y="5942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3" name="Freeform 652">
              <a:extLst>
                <a:ext uri="{FF2B5EF4-FFF2-40B4-BE49-F238E27FC236}">
                  <a16:creationId xmlns:a16="http://schemas.microsoft.com/office/drawing/2014/main" id="{6CB3BB54-DB75-F9D7-1E5E-602B34769934}"/>
                </a:ext>
              </a:extLst>
            </p:cNvPr>
            <p:cNvSpPr/>
            <p:nvPr/>
          </p:nvSpPr>
          <p:spPr>
            <a:xfrm>
              <a:off x="6500043" y="4426312"/>
              <a:ext cx="52394" cy="94386"/>
            </a:xfrm>
            <a:custGeom>
              <a:avLst/>
              <a:gdLst>
                <a:gd name="connsiteX0" fmla="*/ 46529 w 52394"/>
                <a:gd name="connsiteY0" fmla="*/ 0 h 94386"/>
                <a:gd name="connsiteX1" fmla="*/ 29064 w 52394"/>
                <a:gd name="connsiteY1" fmla="*/ 11748 h 94386"/>
                <a:gd name="connsiteX2" fmla="*/ 23198 w 52394"/>
                <a:gd name="connsiteY2" fmla="*/ 35378 h 94386"/>
                <a:gd name="connsiteX3" fmla="*/ 0 w 52394"/>
                <a:gd name="connsiteY3" fmla="*/ 53067 h 94386"/>
                <a:gd name="connsiteX4" fmla="*/ 5733 w 52394"/>
                <a:gd name="connsiteY4" fmla="*/ 88446 h 94386"/>
                <a:gd name="connsiteX5" fmla="*/ 23198 w 52394"/>
                <a:gd name="connsiteY5" fmla="*/ 94387 h 94386"/>
                <a:gd name="connsiteX6" fmla="*/ 29064 w 52394"/>
                <a:gd name="connsiteY6" fmla="*/ 59009 h 94386"/>
                <a:gd name="connsiteX7" fmla="*/ 46529 w 52394"/>
                <a:gd name="connsiteY7" fmla="*/ 41319 h 94386"/>
                <a:gd name="connsiteX8" fmla="*/ 52395 w 52394"/>
                <a:gd name="connsiteY8" fmla="*/ 23631 h 94386"/>
                <a:gd name="connsiteX9" fmla="*/ 46529 w 52394"/>
                <a:gd name="connsiteY9" fmla="*/ 0 h 94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394" h="94386">
                  <a:moveTo>
                    <a:pt x="46529" y="0"/>
                  </a:moveTo>
                  <a:lnTo>
                    <a:pt x="29064" y="11748"/>
                  </a:lnTo>
                  <a:lnTo>
                    <a:pt x="23198" y="35378"/>
                  </a:lnTo>
                  <a:lnTo>
                    <a:pt x="0" y="53067"/>
                  </a:lnTo>
                  <a:lnTo>
                    <a:pt x="5733" y="88446"/>
                  </a:lnTo>
                  <a:lnTo>
                    <a:pt x="23198" y="94387"/>
                  </a:lnTo>
                  <a:lnTo>
                    <a:pt x="29064" y="59009"/>
                  </a:lnTo>
                  <a:lnTo>
                    <a:pt x="46529" y="41319"/>
                  </a:lnTo>
                  <a:lnTo>
                    <a:pt x="52395" y="23631"/>
                  </a:lnTo>
                  <a:lnTo>
                    <a:pt x="4652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4" name="Freeform 653">
              <a:extLst>
                <a:ext uri="{FF2B5EF4-FFF2-40B4-BE49-F238E27FC236}">
                  <a16:creationId xmlns:a16="http://schemas.microsoft.com/office/drawing/2014/main" id="{2B5D8CC5-AFF8-5E44-FD72-4646AFE1440F}"/>
                </a:ext>
              </a:extLst>
            </p:cNvPr>
            <p:cNvSpPr/>
            <p:nvPr/>
          </p:nvSpPr>
          <p:spPr>
            <a:xfrm>
              <a:off x="6575635" y="4532447"/>
              <a:ext cx="40795" cy="23630"/>
            </a:xfrm>
            <a:custGeom>
              <a:avLst/>
              <a:gdLst>
                <a:gd name="connsiteX0" fmla="*/ 17598 w 40795"/>
                <a:gd name="connsiteY0" fmla="*/ 0 h 23630"/>
                <a:gd name="connsiteX1" fmla="*/ 0 w 40795"/>
                <a:gd name="connsiteY1" fmla="*/ 5941 h 23630"/>
                <a:gd name="connsiteX2" fmla="*/ 0 w 40795"/>
                <a:gd name="connsiteY2" fmla="*/ 23630 h 23630"/>
                <a:gd name="connsiteX3" fmla="*/ 23331 w 40795"/>
                <a:gd name="connsiteY3" fmla="*/ 23630 h 23630"/>
                <a:gd name="connsiteX4" fmla="*/ 40796 w 40795"/>
                <a:gd name="connsiteY4" fmla="*/ 11747 h 23630"/>
                <a:gd name="connsiteX5" fmla="*/ 17598 w 40795"/>
                <a:gd name="connsiteY5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95" h="23630">
                  <a:moveTo>
                    <a:pt x="17598" y="0"/>
                  </a:moveTo>
                  <a:lnTo>
                    <a:pt x="0" y="5941"/>
                  </a:lnTo>
                  <a:lnTo>
                    <a:pt x="0" y="23630"/>
                  </a:lnTo>
                  <a:lnTo>
                    <a:pt x="23331" y="23630"/>
                  </a:lnTo>
                  <a:lnTo>
                    <a:pt x="40796" y="11747"/>
                  </a:lnTo>
                  <a:lnTo>
                    <a:pt x="175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5" name="Freeform 654">
              <a:extLst>
                <a:ext uri="{FF2B5EF4-FFF2-40B4-BE49-F238E27FC236}">
                  <a16:creationId xmlns:a16="http://schemas.microsoft.com/office/drawing/2014/main" id="{AE9F8150-A195-EFEC-00B5-07D6A41F5526}"/>
                </a:ext>
              </a:extLst>
            </p:cNvPr>
            <p:cNvSpPr/>
            <p:nvPr/>
          </p:nvSpPr>
          <p:spPr>
            <a:xfrm>
              <a:off x="6301929" y="4662211"/>
              <a:ext cx="35063" cy="29436"/>
            </a:xfrm>
            <a:custGeom>
              <a:avLst/>
              <a:gdLst>
                <a:gd name="connsiteX0" fmla="*/ 17598 w 35063"/>
                <a:gd name="connsiteY0" fmla="*/ 0 h 29436"/>
                <a:gd name="connsiteX1" fmla="*/ 0 w 35063"/>
                <a:gd name="connsiteY1" fmla="*/ 11747 h 29436"/>
                <a:gd name="connsiteX2" fmla="*/ 17598 w 35063"/>
                <a:gd name="connsiteY2" fmla="*/ 29437 h 29436"/>
                <a:gd name="connsiteX3" fmla="*/ 35063 w 35063"/>
                <a:gd name="connsiteY3" fmla="*/ 17689 h 29436"/>
                <a:gd name="connsiteX4" fmla="*/ 17598 w 35063"/>
                <a:gd name="connsiteY4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63" h="29436">
                  <a:moveTo>
                    <a:pt x="17598" y="0"/>
                  </a:moveTo>
                  <a:lnTo>
                    <a:pt x="0" y="11747"/>
                  </a:lnTo>
                  <a:lnTo>
                    <a:pt x="17598" y="29437"/>
                  </a:lnTo>
                  <a:lnTo>
                    <a:pt x="35063" y="17689"/>
                  </a:lnTo>
                  <a:lnTo>
                    <a:pt x="175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6" name="Freeform 655">
              <a:extLst>
                <a:ext uri="{FF2B5EF4-FFF2-40B4-BE49-F238E27FC236}">
                  <a16:creationId xmlns:a16="http://schemas.microsoft.com/office/drawing/2014/main" id="{8AC22806-06CC-20CA-C675-00AA772739EF}"/>
                </a:ext>
              </a:extLst>
            </p:cNvPr>
            <p:cNvSpPr/>
            <p:nvPr/>
          </p:nvSpPr>
          <p:spPr>
            <a:xfrm>
              <a:off x="6232070" y="4721220"/>
              <a:ext cx="23330" cy="29436"/>
            </a:xfrm>
            <a:custGeom>
              <a:avLst/>
              <a:gdLst>
                <a:gd name="connsiteX0" fmla="*/ 11732 w 23330"/>
                <a:gd name="connsiteY0" fmla="*/ 0 h 29436"/>
                <a:gd name="connsiteX1" fmla="*/ 0 w 23330"/>
                <a:gd name="connsiteY1" fmla="*/ 17689 h 29436"/>
                <a:gd name="connsiteX2" fmla="*/ 23331 w 23330"/>
                <a:gd name="connsiteY2" fmla="*/ 29437 h 29436"/>
                <a:gd name="connsiteX3" fmla="*/ 23331 w 23330"/>
                <a:gd name="connsiteY3" fmla="*/ 11747 h 29436"/>
                <a:gd name="connsiteX4" fmla="*/ 11732 w 23330"/>
                <a:gd name="connsiteY4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" h="29436">
                  <a:moveTo>
                    <a:pt x="11732" y="0"/>
                  </a:moveTo>
                  <a:lnTo>
                    <a:pt x="0" y="17689"/>
                  </a:lnTo>
                  <a:lnTo>
                    <a:pt x="23331" y="29437"/>
                  </a:lnTo>
                  <a:lnTo>
                    <a:pt x="23331" y="11747"/>
                  </a:lnTo>
                  <a:lnTo>
                    <a:pt x="11732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7" name="Freeform 656">
              <a:extLst>
                <a:ext uri="{FF2B5EF4-FFF2-40B4-BE49-F238E27FC236}">
                  <a16:creationId xmlns:a16="http://schemas.microsoft.com/office/drawing/2014/main" id="{540C1757-04A4-69ED-6294-03837F3C6D99}"/>
                </a:ext>
              </a:extLst>
            </p:cNvPr>
            <p:cNvSpPr/>
            <p:nvPr/>
          </p:nvSpPr>
          <p:spPr>
            <a:xfrm>
              <a:off x="6296197" y="4715278"/>
              <a:ext cx="58260" cy="53067"/>
            </a:xfrm>
            <a:custGeom>
              <a:avLst/>
              <a:gdLst>
                <a:gd name="connsiteX0" fmla="*/ 40796 w 58260"/>
                <a:gd name="connsiteY0" fmla="*/ 0 h 53067"/>
                <a:gd name="connsiteX1" fmla="*/ 11599 w 58260"/>
                <a:gd name="connsiteY1" fmla="*/ 5942 h 53067"/>
                <a:gd name="connsiteX2" fmla="*/ 5866 w 58260"/>
                <a:gd name="connsiteY2" fmla="*/ 23631 h 53067"/>
                <a:gd name="connsiteX3" fmla="*/ 0 w 58260"/>
                <a:gd name="connsiteY3" fmla="*/ 41320 h 53067"/>
                <a:gd name="connsiteX4" fmla="*/ 23331 w 58260"/>
                <a:gd name="connsiteY4" fmla="*/ 53067 h 53067"/>
                <a:gd name="connsiteX5" fmla="*/ 34930 w 58260"/>
                <a:gd name="connsiteY5" fmla="*/ 23631 h 53067"/>
                <a:gd name="connsiteX6" fmla="*/ 58261 w 58260"/>
                <a:gd name="connsiteY6" fmla="*/ 17689 h 53067"/>
                <a:gd name="connsiteX7" fmla="*/ 40796 w 58260"/>
                <a:gd name="connsiteY7" fmla="*/ 0 h 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260" h="53067">
                  <a:moveTo>
                    <a:pt x="40796" y="0"/>
                  </a:moveTo>
                  <a:lnTo>
                    <a:pt x="11599" y="5942"/>
                  </a:lnTo>
                  <a:lnTo>
                    <a:pt x="5866" y="23631"/>
                  </a:lnTo>
                  <a:lnTo>
                    <a:pt x="0" y="41320"/>
                  </a:lnTo>
                  <a:lnTo>
                    <a:pt x="23331" y="53067"/>
                  </a:lnTo>
                  <a:lnTo>
                    <a:pt x="34930" y="23631"/>
                  </a:lnTo>
                  <a:lnTo>
                    <a:pt x="58261" y="17689"/>
                  </a:lnTo>
                  <a:lnTo>
                    <a:pt x="4079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8" name="Freeform 657">
              <a:extLst>
                <a:ext uri="{FF2B5EF4-FFF2-40B4-BE49-F238E27FC236}">
                  <a16:creationId xmlns:a16="http://schemas.microsoft.com/office/drawing/2014/main" id="{B8ECA114-ADEA-CBF3-B31B-43770D6A3B7F}"/>
                </a:ext>
              </a:extLst>
            </p:cNvPr>
            <p:cNvSpPr/>
            <p:nvPr/>
          </p:nvSpPr>
          <p:spPr>
            <a:xfrm>
              <a:off x="6307796" y="4862732"/>
              <a:ext cx="23330" cy="17689"/>
            </a:xfrm>
            <a:custGeom>
              <a:avLst/>
              <a:gdLst>
                <a:gd name="connsiteX0" fmla="*/ 17465 w 23330"/>
                <a:gd name="connsiteY0" fmla="*/ 0 h 17689"/>
                <a:gd name="connsiteX1" fmla="*/ 0 w 23330"/>
                <a:gd name="connsiteY1" fmla="*/ 5941 h 17689"/>
                <a:gd name="connsiteX2" fmla="*/ 5866 w 23330"/>
                <a:gd name="connsiteY2" fmla="*/ 17689 h 17689"/>
                <a:gd name="connsiteX3" fmla="*/ 23331 w 23330"/>
                <a:gd name="connsiteY3" fmla="*/ 17689 h 17689"/>
                <a:gd name="connsiteX4" fmla="*/ 17465 w 23330"/>
                <a:gd name="connsiteY4" fmla="*/ 0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" h="17689">
                  <a:moveTo>
                    <a:pt x="17465" y="0"/>
                  </a:moveTo>
                  <a:lnTo>
                    <a:pt x="0" y="5941"/>
                  </a:lnTo>
                  <a:lnTo>
                    <a:pt x="5866" y="17689"/>
                  </a:lnTo>
                  <a:lnTo>
                    <a:pt x="23331" y="17689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9" name="Freeform 658">
              <a:extLst>
                <a:ext uri="{FF2B5EF4-FFF2-40B4-BE49-F238E27FC236}">
                  <a16:creationId xmlns:a16="http://schemas.microsoft.com/office/drawing/2014/main" id="{4989035A-ED82-167F-94AF-834CB3E5F4F2}"/>
                </a:ext>
              </a:extLst>
            </p:cNvPr>
            <p:cNvSpPr/>
            <p:nvPr/>
          </p:nvSpPr>
          <p:spPr>
            <a:xfrm>
              <a:off x="6686424" y="4373245"/>
              <a:ext cx="34929" cy="35377"/>
            </a:xfrm>
            <a:custGeom>
              <a:avLst/>
              <a:gdLst>
                <a:gd name="connsiteX0" fmla="*/ 23198 w 34929"/>
                <a:gd name="connsiteY0" fmla="*/ 0 h 35377"/>
                <a:gd name="connsiteX1" fmla="*/ 0 w 34929"/>
                <a:gd name="connsiteY1" fmla="*/ 5806 h 35377"/>
                <a:gd name="connsiteX2" fmla="*/ 0 w 34929"/>
                <a:gd name="connsiteY2" fmla="*/ 29437 h 35377"/>
                <a:gd name="connsiteX3" fmla="*/ 17465 w 34929"/>
                <a:gd name="connsiteY3" fmla="*/ 35378 h 35377"/>
                <a:gd name="connsiteX4" fmla="*/ 34930 w 34929"/>
                <a:gd name="connsiteY4" fmla="*/ 29437 h 35377"/>
                <a:gd name="connsiteX5" fmla="*/ 23198 w 34929"/>
                <a:gd name="connsiteY5" fmla="*/ 0 h 3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35377">
                  <a:moveTo>
                    <a:pt x="23198" y="0"/>
                  </a:moveTo>
                  <a:lnTo>
                    <a:pt x="0" y="5806"/>
                  </a:lnTo>
                  <a:lnTo>
                    <a:pt x="0" y="29437"/>
                  </a:lnTo>
                  <a:lnTo>
                    <a:pt x="17465" y="35378"/>
                  </a:lnTo>
                  <a:lnTo>
                    <a:pt x="34930" y="29437"/>
                  </a:lnTo>
                  <a:lnTo>
                    <a:pt x="231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0" name="Freeform 659">
              <a:extLst>
                <a:ext uri="{FF2B5EF4-FFF2-40B4-BE49-F238E27FC236}">
                  <a16:creationId xmlns:a16="http://schemas.microsoft.com/office/drawing/2014/main" id="{C7429056-CC89-DE88-41DA-02F952D6D740}"/>
                </a:ext>
              </a:extLst>
            </p:cNvPr>
            <p:cNvSpPr/>
            <p:nvPr/>
          </p:nvSpPr>
          <p:spPr>
            <a:xfrm>
              <a:off x="6989193" y="4343673"/>
              <a:ext cx="34929" cy="35378"/>
            </a:xfrm>
            <a:custGeom>
              <a:avLst/>
              <a:gdLst>
                <a:gd name="connsiteX0" fmla="*/ 23331 w 34929"/>
                <a:gd name="connsiteY0" fmla="*/ 0 h 35378"/>
                <a:gd name="connsiteX1" fmla="*/ 0 w 34929"/>
                <a:gd name="connsiteY1" fmla="*/ 17689 h 35378"/>
                <a:gd name="connsiteX2" fmla="*/ 11599 w 34929"/>
                <a:gd name="connsiteY2" fmla="*/ 35378 h 35378"/>
                <a:gd name="connsiteX3" fmla="*/ 29064 w 34929"/>
                <a:gd name="connsiteY3" fmla="*/ 35378 h 35378"/>
                <a:gd name="connsiteX4" fmla="*/ 34930 w 34929"/>
                <a:gd name="connsiteY4" fmla="*/ 29572 h 35378"/>
                <a:gd name="connsiteX5" fmla="*/ 23331 w 34929"/>
                <a:gd name="connsiteY5" fmla="*/ 0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35378">
                  <a:moveTo>
                    <a:pt x="23331" y="0"/>
                  </a:moveTo>
                  <a:lnTo>
                    <a:pt x="0" y="17689"/>
                  </a:lnTo>
                  <a:lnTo>
                    <a:pt x="11599" y="35378"/>
                  </a:lnTo>
                  <a:lnTo>
                    <a:pt x="29064" y="35378"/>
                  </a:lnTo>
                  <a:lnTo>
                    <a:pt x="34930" y="29572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1" name="Freeform 660">
              <a:extLst>
                <a:ext uri="{FF2B5EF4-FFF2-40B4-BE49-F238E27FC236}">
                  <a16:creationId xmlns:a16="http://schemas.microsoft.com/office/drawing/2014/main" id="{26596163-31B2-D2E8-6805-54E7A4483751}"/>
                </a:ext>
              </a:extLst>
            </p:cNvPr>
            <p:cNvSpPr/>
            <p:nvPr/>
          </p:nvSpPr>
          <p:spPr>
            <a:xfrm>
              <a:off x="6983327" y="4426312"/>
              <a:ext cx="23330" cy="29437"/>
            </a:xfrm>
            <a:custGeom>
              <a:avLst/>
              <a:gdLst>
                <a:gd name="connsiteX0" fmla="*/ 17465 w 23330"/>
                <a:gd name="connsiteY0" fmla="*/ 0 h 29437"/>
                <a:gd name="connsiteX1" fmla="*/ 0 w 23330"/>
                <a:gd name="connsiteY1" fmla="*/ 11748 h 29437"/>
                <a:gd name="connsiteX2" fmla="*/ 0 w 23330"/>
                <a:gd name="connsiteY2" fmla="*/ 29437 h 29437"/>
                <a:gd name="connsiteX3" fmla="*/ 23331 w 23330"/>
                <a:gd name="connsiteY3" fmla="*/ 17689 h 29437"/>
                <a:gd name="connsiteX4" fmla="*/ 17465 w 23330"/>
                <a:gd name="connsiteY4" fmla="*/ 0 h 29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" h="29437">
                  <a:moveTo>
                    <a:pt x="17465" y="0"/>
                  </a:moveTo>
                  <a:lnTo>
                    <a:pt x="0" y="11748"/>
                  </a:lnTo>
                  <a:lnTo>
                    <a:pt x="0" y="29437"/>
                  </a:lnTo>
                  <a:lnTo>
                    <a:pt x="23331" y="17689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2" name="Freeform 661">
              <a:extLst>
                <a:ext uri="{FF2B5EF4-FFF2-40B4-BE49-F238E27FC236}">
                  <a16:creationId xmlns:a16="http://schemas.microsoft.com/office/drawing/2014/main" id="{21813D32-675B-8339-818A-E42DB0089DAA}"/>
                </a:ext>
              </a:extLst>
            </p:cNvPr>
            <p:cNvSpPr/>
            <p:nvPr/>
          </p:nvSpPr>
          <p:spPr>
            <a:xfrm>
              <a:off x="6732952" y="4650463"/>
              <a:ext cx="17464" cy="23495"/>
            </a:xfrm>
            <a:custGeom>
              <a:avLst/>
              <a:gdLst>
                <a:gd name="connsiteX0" fmla="*/ 5866 w 17464"/>
                <a:gd name="connsiteY0" fmla="*/ 0 h 23495"/>
                <a:gd name="connsiteX1" fmla="*/ 0 w 17464"/>
                <a:gd name="connsiteY1" fmla="*/ 23495 h 23495"/>
                <a:gd name="connsiteX2" fmla="*/ 17465 w 17464"/>
                <a:gd name="connsiteY2" fmla="*/ 17689 h 23495"/>
                <a:gd name="connsiteX3" fmla="*/ 5866 w 17464"/>
                <a:gd name="connsiteY3" fmla="*/ 0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4" h="23495">
                  <a:moveTo>
                    <a:pt x="5866" y="0"/>
                  </a:moveTo>
                  <a:lnTo>
                    <a:pt x="0" y="23495"/>
                  </a:lnTo>
                  <a:lnTo>
                    <a:pt x="17465" y="17689"/>
                  </a:lnTo>
                  <a:lnTo>
                    <a:pt x="586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3" name="Freeform 662">
              <a:extLst>
                <a:ext uri="{FF2B5EF4-FFF2-40B4-BE49-F238E27FC236}">
                  <a16:creationId xmlns:a16="http://schemas.microsoft.com/office/drawing/2014/main" id="{50AFDD1B-3FFB-8E43-72EC-A730A80B650A}"/>
                </a:ext>
              </a:extLst>
            </p:cNvPr>
            <p:cNvSpPr/>
            <p:nvPr/>
          </p:nvSpPr>
          <p:spPr>
            <a:xfrm>
              <a:off x="6604832" y="4862732"/>
              <a:ext cx="29063" cy="23630"/>
            </a:xfrm>
            <a:custGeom>
              <a:avLst/>
              <a:gdLst>
                <a:gd name="connsiteX0" fmla="*/ 11599 w 29063"/>
                <a:gd name="connsiteY0" fmla="*/ 0 h 23630"/>
                <a:gd name="connsiteX1" fmla="*/ 0 w 29063"/>
                <a:gd name="connsiteY1" fmla="*/ 17689 h 23630"/>
                <a:gd name="connsiteX2" fmla="*/ 17465 w 29063"/>
                <a:gd name="connsiteY2" fmla="*/ 23630 h 23630"/>
                <a:gd name="connsiteX3" fmla="*/ 29064 w 29063"/>
                <a:gd name="connsiteY3" fmla="*/ 5941 h 23630"/>
                <a:gd name="connsiteX4" fmla="*/ 11599 w 29063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63" h="23630">
                  <a:moveTo>
                    <a:pt x="11599" y="0"/>
                  </a:moveTo>
                  <a:lnTo>
                    <a:pt x="0" y="17689"/>
                  </a:lnTo>
                  <a:lnTo>
                    <a:pt x="17465" y="23630"/>
                  </a:lnTo>
                  <a:lnTo>
                    <a:pt x="29064" y="5941"/>
                  </a:lnTo>
                  <a:lnTo>
                    <a:pt x="1159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4" name="Freeform 663">
              <a:extLst>
                <a:ext uri="{FF2B5EF4-FFF2-40B4-BE49-F238E27FC236}">
                  <a16:creationId xmlns:a16="http://schemas.microsoft.com/office/drawing/2014/main" id="{150E5D76-81FC-8485-BFAC-2008CEEDCA71}"/>
                </a:ext>
              </a:extLst>
            </p:cNvPr>
            <p:cNvSpPr/>
            <p:nvPr/>
          </p:nvSpPr>
          <p:spPr>
            <a:xfrm>
              <a:off x="6977594" y="5434858"/>
              <a:ext cx="40662" cy="23630"/>
            </a:xfrm>
            <a:custGeom>
              <a:avLst/>
              <a:gdLst>
                <a:gd name="connsiteX0" fmla="*/ 5733 w 40662"/>
                <a:gd name="connsiteY0" fmla="*/ 0 h 23630"/>
                <a:gd name="connsiteX1" fmla="*/ 0 w 40662"/>
                <a:gd name="connsiteY1" fmla="*/ 23630 h 23630"/>
                <a:gd name="connsiteX2" fmla="*/ 29064 w 40662"/>
                <a:gd name="connsiteY2" fmla="*/ 17689 h 23630"/>
                <a:gd name="connsiteX3" fmla="*/ 40663 w 40662"/>
                <a:gd name="connsiteY3" fmla="*/ 5941 h 23630"/>
                <a:gd name="connsiteX4" fmla="*/ 5733 w 40662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62" h="23630">
                  <a:moveTo>
                    <a:pt x="5733" y="0"/>
                  </a:moveTo>
                  <a:lnTo>
                    <a:pt x="0" y="23630"/>
                  </a:lnTo>
                  <a:lnTo>
                    <a:pt x="29064" y="17689"/>
                  </a:lnTo>
                  <a:lnTo>
                    <a:pt x="40663" y="5941"/>
                  </a:lnTo>
                  <a:lnTo>
                    <a:pt x="5733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5" name="Freeform 664">
              <a:extLst>
                <a:ext uri="{FF2B5EF4-FFF2-40B4-BE49-F238E27FC236}">
                  <a16:creationId xmlns:a16="http://schemas.microsoft.com/office/drawing/2014/main" id="{8B03CFF8-E314-8BA1-9B13-57574ED1D709}"/>
                </a:ext>
              </a:extLst>
            </p:cNvPr>
            <p:cNvSpPr/>
            <p:nvPr/>
          </p:nvSpPr>
          <p:spPr>
            <a:xfrm>
              <a:off x="6820277" y="5033816"/>
              <a:ext cx="17464" cy="23630"/>
            </a:xfrm>
            <a:custGeom>
              <a:avLst/>
              <a:gdLst>
                <a:gd name="connsiteX0" fmla="*/ 0 w 17464"/>
                <a:gd name="connsiteY0" fmla="*/ 0 h 23630"/>
                <a:gd name="connsiteX1" fmla="*/ 17465 w 17464"/>
                <a:gd name="connsiteY1" fmla="*/ 0 h 23630"/>
                <a:gd name="connsiteX2" fmla="*/ 17465 w 17464"/>
                <a:gd name="connsiteY2" fmla="*/ 23630 h 23630"/>
                <a:gd name="connsiteX3" fmla="*/ 0 w 17464"/>
                <a:gd name="connsiteY3" fmla="*/ 2363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4" h="23630">
                  <a:moveTo>
                    <a:pt x="0" y="0"/>
                  </a:moveTo>
                  <a:lnTo>
                    <a:pt x="17465" y="0"/>
                  </a:lnTo>
                  <a:lnTo>
                    <a:pt x="17465" y="23630"/>
                  </a:lnTo>
                  <a:lnTo>
                    <a:pt x="0" y="2363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6" name="Freeform 665">
              <a:extLst>
                <a:ext uri="{FF2B5EF4-FFF2-40B4-BE49-F238E27FC236}">
                  <a16:creationId xmlns:a16="http://schemas.microsoft.com/office/drawing/2014/main" id="{641EC068-0CC5-7376-B6AA-E5BC85B5B516}"/>
                </a:ext>
              </a:extLst>
            </p:cNvPr>
            <p:cNvSpPr/>
            <p:nvPr/>
          </p:nvSpPr>
          <p:spPr>
            <a:xfrm>
              <a:off x="6616431" y="5057446"/>
              <a:ext cx="203846" cy="100193"/>
            </a:xfrm>
            <a:custGeom>
              <a:avLst/>
              <a:gdLst>
                <a:gd name="connsiteX0" fmla="*/ 128120 w 203846"/>
                <a:gd name="connsiteY0" fmla="*/ 5807 h 100193"/>
                <a:gd name="connsiteX1" fmla="*/ 99057 w 203846"/>
                <a:gd name="connsiteY1" fmla="*/ 0 h 100193"/>
                <a:gd name="connsiteX2" fmla="*/ 69993 w 203846"/>
                <a:gd name="connsiteY2" fmla="*/ 23495 h 100193"/>
                <a:gd name="connsiteX3" fmla="*/ 34930 w 203846"/>
                <a:gd name="connsiteY3" fmla="*/ 23495 h 100193"/>
                <a:gd name="connsiteX4" fmla="*/ 17465 w 203846"/>
                <a:gd name="connsiteY4" fmla="*/ 58874 h 100193"/>
                <a:gd name="connsiteX5" fmla="*/ 0 w 203846"/>
                <a:gd name="connsiteY5" fmla="*/ 76698 h 100193"/>
                <a:gd name="connsiteX6" fmla="*/ 29197 w 203846"/>
                <a:gd name="connsiteY6" fmla="*/ 82504 h 100193"/>
                <a:gd name="connsiteX7" fmla="*/ 52395 w 203846"/>
                <a:gd name="connsiteY7" fmla="*/ 64815 h 100193"/>
                <a:gd name="connsiteX8" fmla="*/ 75726 w 203846"/>
                <a:gd name="connsiteY8" fmla="*/ 82504 h 100193"/>
                <a:gd name="connsiteX9" fmla="*/ 122388 w 203846"/>
                <a:gd name="connsiteY9" fmla="*/ 100193 h 100193"/>
                <a:gd name="connsiteX10" fmla="*/ 151451 w 203846"/>
                <a:gd name="connsiteY10" fmla="*/ 76698 h 100193"/>
                <a:gd name="connsiteX11" fmla="*/ 203846 w 203846"/>
                <a:gd name="connsiteY11" fmla="*/ 82504 h 100193"/>
                <a:gd name="connsiteX12" fmla="*/ 198113 w 203846"/>
                <a:gd name="connsiteY12" fmla="*/ 47126 h 100193"/>
                <a:gd name="connsiteX13" fmla="*/ 157317 w 203846"/>
                <a:gd name="connsiteY13" fmla="*/ 53067 h 100193"/>
                <a:gd name="connsiteX14" fmla="*/ 122388 w 203846"/>
                <a:gd name="connsiteY14" fmla="*/ 47126 h 100193"/>
                <a:gd name="connsiteX15" fmla="*/ 104923 w 203846"/>
                <a:gd name="connsiteY15" fmla="*/ 23495 h 100193"/>
                <a:gd name="connsiteX16" fmla="*/ 133986 w 203846"/>
                <a:gd name="connsiteY16" fmla="*/ 23495 h 100193"/>
                <a:gd name="connsiteX17" fmla="*/ 128120 w 203846"/>
                <a:gd name="connsiteY17" fmla="*/ 5807 h 100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3846" h="100193">
                  <a:moveTo>
                    <a:pt x="128120" y="5807"/>
                  </a:moveTo>
                  <a:lnTo>
                    <a:pt x="99057" y="0"/>
                  </a:lnTo>
                  <a:lnTo>
                    <a:pt x="69993" y="23495"/>
                  </a:lnTo>
                  <a:lnTo>
                    <a:pt x="34930" y="23495"/>
                  </a:lnTo>
                  <a:lnTo>
                    <a:pt x="17465" y="58874"/>
                  </a:lnTo>
                  <a:lnTo>
                    <a:pt x="0" y="76698"/>
                  </a:lnTo>
                  <a:lnTo>
                    <a:pt x="29197" y="82504"/>
                  </a:lnTo>
                  <a:lnTo>
                    <a:pt x="52395" y="64815"/>
                  </a:lnTo>
                  <a:lnTo>
                    <a:pt x="75726" y="82504"/>
                  </a:lnTo>
                  <a:lnTo>
                    <a:pt x="122388" y="100193"/>
                  </a:lnTo>
                  <a:lnTo>
                    <a:pt x="151451" y="76698"/>
                  </a:lnTo>
                  <a:lnTo>
                    <a:pt x="203846" y="82504"/>
                  </a:lnTo>
                  <a:lnTo>
                    <a:pt x="198113" y="47126"/>
                  </a:lnTo>
                  <a:lnTo>
                    <a:pt x="157317" y="53067"/>
                  </a:lnTo>
                  <a:lnTo>
                    <a:pt x="122388" y="47126"/>
                  </a:lnTo>
                  <a:lnTo>
                    <a:pt x="104923" y="23495"/>
                  </a:lnTo>
                  <a:lnTo>
                    <a:pt x="133986" y="23495"/>
                  </a:lnTo>
                  <a:lnTo>
                    <a:pt x="128120" y="5807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7" name="Freeform 666">
              <a:extLst>
                <a:ext uri="{FF2B5EF4-FFF2-40B4-BE49-F238E27FC236}">
                  <a16:creationId xmlns:a16="http://schemas.microsoft.com/office/drawing/2014/main" id="{132F1C87-1789-51EA-5DB1-1F46832ADB5C}"/>
                </a:ext>
              </a:extLst>
            </p:cNvPr>
            <p:cNvSpPr/>
            <p:nvPr/>
          </p:nvSpPr>
          <p:spPr>
            <a:xfrm>
              <a:off x="6540705" y="5181270"/>
              <a:ext cx="174782" cy="176890"/>
            </a:xfrm>
            <a:custGeom>
              <a:avLst/>
              <a:gdLst>
                <a:gd name="connsiteX0" fmla="*/ 5866 w 174782"/>
                <a:gd name="connsiteY0" fmla="*/ 64815 h 176890"/>
                <a:gd name="connsiteX1" fmla="*/ 0 w 174782"/>
                <a:gd name="connsiteY1" fmla="*/ 88446 h 176890"/>
                <a:gd name="connsiteX2" fmla="*/ 29197 w 174782"/>
                <a:gd name="connsiteY2" fmla="*/ 88446 h 176890"/>
                <a:gd name="connsiteX3" fmla="*/ 35063 w 174782"/>
                <a:gd name="connsiteY3" fmla="*/ 112076 h 176890"/>
                <a:gd name="connsiteX4" fmla="*/ 64127 w 174782"/>
                <a:gd name="connsiteY4" fmla="*/ 106135 h 176890"/>
                <a:gd name="connsiteX5" fmla="*/ 87458 w 174782"/>
                <a:gd name="connsiteY5" fmla="*/ 82639 h 176890"/>
                <a:gd name="connsiteX6" fmla="*/ 128120 w 174782"/>
                <a:gd name="connsiteY6" fmla="*/ 82639 h 176890"/>
                <a:gd name="connsiteX7" fmla="*/ 157317 w 174782"/>
                <a:gd name="connsiteY7" fmla="*/ 106135 h 176890"/>
                <a:gd name="connsiteX8" fmla="*/ 133986 w 174782"/>
                <a:gd name="connsiteY8" fmla="*/ 129765 h 176890"/>
                <a:gd name="connsiteX9" fmla="*/ 110655 w 174782"/>
                <a:gd name="connsiteY9" fmla="*/ 153395 h 176890"/>
                <a:gd name="connsiteX10" fmla="*/ 81592 w 174782"/>
                <a:gd name="connsiteY10" fmla="*/ 171084 h 176890"/>
                <a:gd name="connsiteX11" fmla="*/ 116522 w 174782"/>
                <a:gd name="connsiteY11" fmla="*/ 176891 h 176890"/>
                <a:gd name="connsiteX12" fmla="*/ 151451 w 174782"/>
                <a:gd name="connsiteY12" fmla="*/ 147454 h 176890"/>
                <a:gd name="connsiteX13" fmla="*/ 174782 w 174782"/>
                <a:gd name="connsiteY13" fmla="*/ 112076 h 176890"/>
                <a:gd name="connsiteX14" fmla="*/ 174782 w 174782"/>
                <a:gd name="connsiteY14" fmla="*/ 76698 h 176890"/>
                <a:gd name="connsiteX15" fmla="*/ 157317 w 174782"/>
                <a:gd name="connsiteY15" fmla="*/ 29437 h 176890"/>
                <a:gd name="connsiteX16" fmla="*/ 151451 w 174782"/>
                <a:gd name="connsiteY16" fmla="*/ 0 h 176890"/>
                <a:gd name="connsiteX17" fmla="*/ 116522 w 174782"/>
                <a:gd name="connsiteY17" fmla="*/ 11748 h 176890"/>
                <a:gd name="connsiteX18" fmla="*/ 110655 w 174782"/>
                <a:gd name="connsiteY18" fmla="*/ 29437 h 176890"/>
                <a:gd name="connsiteX19" fmla="*/ 69993 w 174782"/>
                <a:gd name="connsiteY19" fmla="*/ 35378 h 176890"/>
                <a:gd name="connsiteX20" fmla="*/ 35063 w 174782"/>
                <a:gd name="connsiteY20" fmla="*/ 59009 h 176890"/>
                <a:gd name="connsiteX21" fmla="*/ 5866 w 174782"/>
                <a:gd name="connsiteY21" fmla="*/ 64815 h 1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782" h="176890">
                  <a:moveTo>
                    <a:pt x="5866" y="64815"/>
                  </a:moveTo>
                  <a:lnTo>
                    <a:pt x="0" y="88446"/>
                  </a:lnTo>
                  <a:lnTo>
                    <a:pt x="29197" y="88446"/>
                  </a:lnTo>
                  <a:lnTo>
                    <a:pt x="35063" y="112076"/>
                  </a:lnTo>
                  <a:lnTo>
                    <a:pt x="64127" y="106135"/>
                  </a:lnTo>
                  <a:lnTo>
                    <a:pt x="87458" y="82639"/>
                  </a:lnTo>
                  <a:lnTo>
                    <a:pt x="128120" y="82639"/>
                  </a:lnTo>
                  <a:lnTo>
                    <a:pt x="157317" y="106135"/>
                  </a:lnTo>
                  <a:lnTo>
                    <a:pt x="133986" y="129765"/>
                  </a:lnTo>
                  <a:lnTo>
                    <a:pt x="110655" y="153395"/>
                  </a:lnTo>
                  <a:lnTo>
                    <a:pt x="81592" y="171084"/>
                  </a:lnTo>
                  <a:lnTo>
                    <a:pt x="116522" y="176891"/>
                  </a:lnTo>
                  <a:lnTo>
                    <a:pt x="151451" y="147454"/>
                  </a:lnTo>
                  <a:lnTo>
                    <a:pt x="174782" y="112076"/>
                  </a:lnTo>
                  <a:lnTo>
                    <a:pt x="174782" y="76698"/>
                  </a:lnTo>
                  <a:lnTo>
                    <a:pt x="157317" y="29437"/>
                  </a:lnTo>
                  <a:lnTo>
                    <a:pt x="151451" y="0"/>
                  </a:lnTo>
                  <a:lnTo>
                    <a:pt x="116522" y="11748"/>
                  </a:lnTo>
                  <a:lnTo>
                    <a:pt x="110655" y="29437"/>
                  </a:lnTo>
                  <a:lnTo>
                    <a:pt x="69993" y="35378"/>
                  </a:lnTo>
                  <a:lnTo>
                    <a:pt x="35063" y="59009"/>
                  </a:lnTo>
                  <a:lnTo>
                    <a:pt x="5866" y="64815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 667">
              <a:extLst>
                <a:ext uri="{FF2B5EF4-FFF2-40B4-BE49-F238E27FC236}">
                  <a16:creationId xmlns:a16="http://schemas.microsoft.com/office/drawing/2014/main" id="{107458AA-F30B-407A-A955-9430AF3B2890}"/>
                </a:ext>
              </a:extLst>
            </p:cNvPr>
            <p:cNvSpPr/>
            <p:nvPr/>
          </p:nvSpPr>
          <p:spPr>
            <a:xfrm>
              <a:off x="6435916" y="5287404"/>
              <a:ext cx="40795" cy="59008"/>
            </a:xfrm>
            <a:custGeom>
              <a:avLst/>
              <a:gdLst>
                <a:gd name="connsiteX0" fmla="*/ 5866 w 40795"/>
                <a:gd name="connsiteY0" fmla="*/ 0 h 59008"/>
                <a:gd name="connsiteX1" fmla="*/ 29197 w 40795"/>
                <a:gd name="connsiteY1" fmla="*/ 0 h 59008"/>
                <a:gd name="connsiteX2" fmla="*/ 40796 w 40795"/>
                <a:gd name="connsiteY2" fmla="*/ 29571 h 59008"/>
                <a:gd name="connsiteX3" fmla="*/ 34930 w 40795"/>
                <a:gd name="connsiteY3" fmla="*/ 59009 h 59008"/>
                <a:gd name="connsiteX4" fmla="*/ 0 w 40795"/>
                <a:gd name="connsiteY4" fmla="*/ 41319 h 59008"/>
                <a:gd name="connsiteX5" fmla="*/ 0 w 40795"/>
                <a:gd name="connsiteY5" fmla="*/ 17689 h 59008"/>
                <a:gd name="connsiteX6" fmla="*/ 5866 w 40795"/>
                <a:gd name="connsiteY6" fmla="*/ 0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95" h="59008">
                  <a:moveTo>
                    <a:pt x="5866" y="0"/>
                  </a:moveTo>
                  <a:lnTo>
                    <a:pt x="29197" y="0"/>
                  </a:lnTo>
                  <a:lnTo>
                    <a:pt x="40796" y="29571"/>
                  </a:lnTo>
                  <a:lnTo>
                    <a:pt x="34930" y="59009"/>
                  </a:lnTo>
                  <a:lnTo>
                    <a:pt x="0" y="41319"/>
                  </a:lnTo>
                  <a:lnTo>
                    <a:pt x="0" y="17689"/>
                  </a:lnTo>
                  <a:lnTo>
                    <a:pt x="586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9" name="Freeform 668">
              <a:extLst>
                <a:ext uri="{FF2B5EF4-FFF2-40B4-BE49-F238E27FC236}">
                  <a16:creationId xmlns:a16="http://schemas.microsoft.com/office/drawing/2014/main" id="{B5963CEC-7BFD-A823-C312-B03611AC01E1}"/>
                </a:ext>
              </a:extLst>
            </p:cNvPr>
            <p:cNvSpPr/>
            <p:nvPr/>
          </p:nvSpPr>
          <p:spPr>
            <a:xfrm>
              <a:off x="6138879" y="5375985"/>
              <a:ext cx="692863" cy="359992"/>
            </a:xfrm>
            <a:custGeom>
              <a:avLst/>
              <a:gdLst>
                <a:gd name="connsiteX0" fmla="*/ 0 w 692863"/>
                <a:gd name="connsiteY0" fmla="*/ 129630 h 359992"/>
                <a:gd name="connsiteX1" fmla="*/ 11599 w 692863"/>
                <a:gd name="connsiteY1" fmla="*/ 111940 h 359992"/>
                <a:gd name="connsiteX2" fmla="*/ 81458 w 692863"/>
                <a:gd name="connsiteY2" fmla="*/ 111940 h 359992"/>
                <a:gd name="connsiteX3" fmla="*/ 93057 w 692863"/>
                <a:gd name="connsiteY3" fmla="*/ 64815 h 359992"/>
                <a:gd name="connsiteX4" fmla="*/ 104656 w 692863"/>
                <a:gd name="connsiteY4" fmla="*/ 29437 h 359992"/>
                <a:gd name="connsiteX5" fmla="*/ 203713 w 692863"/>
                <a:gd name="connsiteY5" fmla="*/ 29437 h 359992"/>
                <a:gd name="connsiteX6" fmla="*/ 232776 w 692863"/>
                <a:gd name="connsiteY6" fmla="*/ 17689 h 359992"/>
                <a:gd name="connsiteX7" fmla="*/ 267706 w 692863"/>
                <a:gd name="connsiteY7" fmla="*/ 0 h 359992"/>
                <a:gd name="connsiteX8" fmla="*/ 302636 w 692863"/>
                <a:gd name="connsiteY8" fmla="*/ 5941 h 359992"/>
                <a:gd name="connsiteX9" fmla="*/ 320101 w 692863"/>
                <a:gd name="connsiteY9" fmla="*/ 17689 h 359992"/>
                <a:gd name="connsiteX10" fmla="*/ 349165 w 692863"/>
                <a:gd name="connsiteY10" fmla="*/ 23630 h 359992"/>
                <a:gd name="connsiteX11" fmla="*/ 389960 w 692863"/>
                <a:gd name="connsiteY11" fmla="*/ 17689 h 359992"/>
                <a:gd name="connsiteX12" fmla="*/ 419024 w 692863"/>
                <a:gd name="connsiteY12" fmla="*/ 29437 h 359992"/>
                <a:gd name="connsiteX13" fmla="*/ 424890 w 692863"/>
                <a:gd name="connsiteY13" fmla="*/ 70756 h 359992"/>
                <a:gd name="connsiteX14" fmla="*/ 395827 w 692863"/>
                <a:gd name="connsiteY14" fmla="*/ 88445 h 359992"/>
                <a:gd name="connsiteX15" fmla="*/ 378362 w 692863"/>
                <a:gd name="connsiteY15" fmla="*/ 123823 h 359992"/>
                <a:gd name="connsiteX16" fmla="*/ 395827 w 692863"/>
                <a:gd name="connsiteY16" fmla="*/ 159202 h 359992"/>
                <a:gd name="connsiteX17" fmla="*/ 413291 w 692863"/>
                <a:gd name="connsiteY17" fmla="*/ 129764 h 359992"/>
                <a:gd name="connsiteX18" fmla="*/ 430756 w 692863"/>
                <a:gd name="connsiteY18" fmla="*/ 123823 h 359992"/>
                <a:gd name="connsiteX19" fmla="*/ 448221 w 692863"/>
                <a:gd name="connsiteY19" fmla="*/ 153260 h 359992"/>
                <a:gd name="connsiteX20" fmla="*/ 454087 w 692863"/>
                <a:gd name="connsiteY20" fmla="*/ 176891 h 359992"/>
                <a:gd name="connsiteX21" fmla="*/ 477418 w 692863"/>
                <a:gd name="connsiteY21" fmla="*/ 176891 h 359992"/>
                <a:gd name="connsiteX22" fmla="*/ 518214 w 692863"/>
                <a:gd name="connsiteY22" fmla="*/ 165143 h 359992"/>
                <a:gd name="connsiteX23" fmla="*/ 524080 w 692863"/>
                <a:gd name="connsiteY23" fmla="*/ 147454 h 359992"/>
                <a:gd name="connsiteX24" fmla="*/ 553144 w 692863"/>
                <a:gd name="connsiteY24" fmla="*/ 129764 h 359992"/>
                <a:gd name="connsiteX25" fmla="*/ 570609 w 692863"/>
                <a:gd name="connsiteY25" fmla="*/ 106134 h 359992"/>
                <a:gd name="connsiteX26" fmla="*/ 582208 w 692863"/>
                <a:gd name="connsiteY26" fmla="*/ 94387 h 359992"/>
                <a:gd name="connsiteX27" fmla="*/ 558877 w 692863"/>
                <a:gd name="connsiteY27" fmla="*/ 59009 h 359992"/>
                <a:gd name="connsiteX28" fmla="*/ 547278 w 692863"/>
                <a:gd name="connsiteY28" fmla="*/ 82639 h 359992"/>
                <a:gd name="connsiteX29" fmla="*/ 518214 w 692863"/>
                <a:gd name="connsiteY29" fmla="*/ 82639 h 359992"/>
                <a:gd name="connsiteX30" fmla="*/ 518214 w 692863"/>
                <a:gd name="connsiteY30" fmla="*/ 53202 h 359992"/>
                <a:gd name="connsiteX31" fmla="*/ 541545 w 692863"/>
                <a:gd name="connsiteY31" fmla="*/ 47261 h 359992"/>
                <a:gd name="connsiteX32" fmla="*/ 559010 w 692863"/>
                <a:gd name="connsiteY32" fmla="*/ 29572 h 359992"/>
                <a:gd name="connsiteX33" fmla="*/ 593940 w 692863"/>
                <a:gd name="connsiteY33" fmla="*/ 41319 h 359992"/>
                <a:gd name="connsiteX34" fmla="*/ 593940 w 692863"/>
                <a:gd name="connsiteY34" fmla="*/ 64950 h 359992"/>
                <a:gd name="connsiteX35" fmla="*/ 611405 w 692863"/>
                <a:gd name="connsiteY35" fmla="*/ 88581 h 359992"/>
                <a:gd name="connsiteX36" fmla="*/ 634736 w 692863"/>
                <a:gd name="connsiteY36" fmla="*/ 88581 h 359992"/>
                <a:gd name="connsiteX37" fmla="*/ 646335 w 692863"/>
                <a:gd name="connsiteY37" fmla="*/ 64950 h 359992"/>
                <a:gd name="connsiteX38" fmla="*/ 681264 w 692863"/>
                <a:gd name="connsiteY38" fmla="*/ 41319 h 359992"/>
                <a:gd name="connsiteX39" fmla="*/ 692863 w 692863"/>
                <a:gd name="connsiteY39" fmla="*/ 76698 h 359992"/>
                <a:gd name="connsiteX40" fmla="*/ 663799 w 692863"/>
                <a:gd name="connsiteY40" fmla="*/ 100328 h 359992"/>
                <a:gd name="connsiteX41" fmla="*/ 675398 w 692863"/>
                <a:gd name="connsiteY41" fmla="*/ 118017 h 359992"/>
                <a:gd name="connsiteX42" fmla="*/ 675398 w 692863"/>
                <a:gd name="connsiteY42" fmla="*/ 141647 h 359992"/>
                <a:gd name="connsiteX43" fmla="*/ 623004 w 692863"/>
                <a:gd name="connsiteY43" fmla="*/ 129900 h 359992"/>
                <a:gd name="connsiteX44" fmla="*/ 588074 w 692863"/>
                <a:gd name="connsiteY44" fmla="*/ 147589 h 359992"/>
                <a:gd name="connsiteX45" fmla="*/ 605539 w 692863"/>
                <a:gd name="connsiteY45" fmla="*/ 165278 h 359992"/>
                <a:gd name="connsiteX46" fmla="*/ 675398 w 692863"/>
                <a:gd name="connsiteY46" fmla="*/ 165278 h 359992"/>
                <a:gd name="connsiteX47" fmla="*/ 675398 w 692863"/>
                <a:gd name="connsiteY47" fmla="*/ 200656 h 359992"/>
                <a:gd name="connsiteX48" fmla="*/ 657933 w 692863"/>
                <a:gd name="connsiteY48" fmla="*/ 218345 h 359992"/>
                <a:gd name="connsiteX49" fmla="*/ 646335 w 692863"/>
                <a:gd name="connsiteY49" fmla="*/ 265606 h 359992"/>
                <a:gd name="connsiteX50" fmla="*/ 628870 w 692863"/>
                <a:gd name="connsiteY50" fmla="*/ 289236 h 359992"/>
                <a:gd name="connsiteX51" fmla="*/ 617271 w 692863"/>
                <a:gd name="connsiteY51" fmla="*/ 306925 h 359992"/>
                <a:gd name="connsiteX52" fmla="*/ 593940 w 692863"/>
                <a:gd name="connsiteY52" fmla="*/ 330556 h 359992"/>
                <a:gd name="connsiteX53" fmla="*/ 570609 w 692863"/>
                <a:gd name="connsiteY53" fmla="*/ 342303 h 359992"/>
                <a:gd name="connsiteX54" fmla="*/ 524080 w 692863"/>
                <a:gd name="connsiteY54" fmla="*/ 342303 h 359992"/>
                <a:gd name="connsiteX55" fmla="*/ 495017 w 692863"/>
                <a:gd name="connsiteY55" fmla="*/ 318673 h 359992"/>
                <a:gd name="connsiteX56" fmla="*/ 460087 w 692863"/>
                <a:gd name="connsiteY56" fmla="*/ 318673 h 359992"/>
                <a:gd name="connsiteX57" fmla="*/ 431023 w 692863"/>
                <a:gd name="connsiteY57" fmla="*/ 354051 h 359992"/>
                <a:gd name="connsiteX58" fmla="*/ 378628 w 692863"/>
                <a:gd name="connsiteY58" fmla="*/ 359992 h 359992"/>
                <a:gd name="connsiteX59" fmla="*/ 343699 w 692863"/>
                <a:gd name="connsiteY59" fmla="*/ 336362 h 359992"/>
                <a:gd name="connsiteX60" fmla="*/ 302903 w 692863"/>
                <a:gd name="connsiteY60" fmla="*/ 318673 h 359992"/>
                <a:gd name="connsiteX61" fmla="*/ 279572 w 692863"/>
                <a:gd name="connsiteY61" fmla="*/ 312732 h 359992"/>
                <a:gd name="connsiteX62" fmla="*/ 250508 w 692863"/>
                <a:gd name="connsiteY62" fmla="*/ 324479 h 359992"/>
                <a:gd name="connsiteX63" fmla="*/ 233043 w 692863"/>
                <a:gd name="connsiteY63" fmla="*/ 336227 h 359992"/>
                <a:gd name="connsiteX64" fmla="*/ 209712 w 692863"/>
                <a:gd name="connsiteY64" fmla="*/ 312596 h 359992"/>
                <a:gd name="connsiteX65" fmla="*/ 203846 w 692863"/>
                <a:gd name="connsiteY65" fmla="*/ 283160 h 359992"/>
                <a:gd name="connsiteX66" fmla="*/ 232910 w 692863"/>
                <a:gd name="connsiteY66" fmla="*/ 241840 h 359992"/>
                <a:gd name="connsiteX67" fmla="*/ 244509 w 692863"/>
                <a:gd name="connsiteY67" fmla="*/ 212404 h 359992"/>
                <a:gd name="connsiteX68" fmla="*/ 197980 w 692863"/>
                <a:gd name="connsiteY68" fmla="*/ 212404 h 359992"/>
                <a:gd name="connsiteX69" fmla="*/ 203846 w 692863"/>
                <a:gd name="connsiteY69" fmla="*/ 188773 h 359992"/>
                <a:gd name="connsiteX70" fmla="*/ 232910 w 692863"/>
                <a:gd name="connsiteY70" fmla="*/ 177026 h 359992"/>
                <a:gd name="connsiteX71" fmla="*/ 232910 w 692863"/>
                <a:gd name="connsiteY71" fmla="*/ 153395 h 359992"/>
                <a:gd name="connsiteX72" fmla="*/ 186381 w 692863"/>
                <a:gd name="connsiteY72" fmla="*/ 159337 h 359992"/>
                <a:gd name="connsiteX73" fmla="*/ 157317 w 692863"/>
                <a:gd name="connsiteY73" fmla="*/ 182967 h 359992"/>
                <a:gd name="connsiteX74" fmla="*/ 168916 w 692863"/>
                <a:gd name="connsiteY74" fmla="*/ 212404 h 359992"/>
                <a:gd name="connsiteX75" fmla="*/ 133986 w 692863"/>
                <a:gd name="connsiteY75" fmla="*/ 212404 h 359992"/>
                <a:gd name="connsiteX76" fmla="*/ 104923 w 692863"/>
                <a:gd name="connsiteY76" fmla="*/ 182967 h 359992"/>
                <a:gd name="connsiteX77" fmla="*/ 99057 w 692863"/>
                <a:gd name="connsiteY77" fmla="*/ 159337 h 359992"/>
                <a:gd name="connsiteX78" fmla="*/ 58261 w 692863"/>
                <a:gd name="connsiteY78" fmla="*/ 153395 h 359992"/>
                <a:gd name="connsiteX79" fmla="*/ 34930 w 692863"/>
                <a:gd name="connsiteY79" fmla="*/ 171084 h 359992"/>
                <a:gd name="connsiteX80" fmla="*/ 5866 w 692863"/>
                <a:gd name="connsiteY80" fmla="*/ 159337 h 359992"/>
                <a:gd name="connsiteX81" fmla="*/ 0 w 692863"/>
                <a:gd name="connsiteY81" fmla="*/ 129900 h 35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692863" h="359992">
                  <a:moveTo>
                    <a:pt x="0" y="129630"/>
                  </a:moveTo>
                  <a:lnTo>
                    <a:pt x="11599" y="111940"/>
                  </a:lnTo>
                  <a:lnTo>
                    <a:pt x="81458" y="111940"/>
                  </a:lnTo>
                  <a:lnTo>
                    <a:pt x="93057" y="64815"/>
                  </a:lnTo>
                  <a:lnTo>
                    <a:pt x="104656" y="29437"/>
                  </a:lnTo>
                  <a:lnTo>
                    <a:pt x="203713" y="29437"/>
                  </a:lnTo>
                  <a:lnTo>
                    <a:pt x="232776" y="17689"/>
                  </a:lnTo>
                  <a:lnTo>
                    <a:pt x="267706" y="0"/>
                  </a:lnTo>
                  <a:lnTo>
                    <a:pt x="302636" y="5941"/>
                  </a:lnTo>
                  <a:lnTo>
                    <a:pt x="320101" y="17689"/>
                  </a:lnTo>
                  <a:lnTo>
                    <a:pt x="349165" y="23630"/>
                  </a:lnTo>
                  <a:lnTo>
                    <a:pt x="389960" y="17689"/>
                  </a:lnTo>
                  <a:lnTo>
                    <a:pt x="419024" y="29437"/>
                  </a:lnTo>
                  <a:lnTo>
                    <a:pt x="424890" y="70756"/>
                  </a:lnTo>
                  <a:lnTo>
                    <a:pt x="395827" y="88445"/>
                  </a:lnTo>
                  <a:lnTo>
                    <a:pt x="378362" y="123823"/>
                  </a:lnTo>
                  <a:lnTo>
                    <a:pt x="395827" y="159202"/>
                  </a:lnTo>
                  <a:lnTo>
                    <a:pt x="413291" y="129764"/>
                  </a:lnTo>
                  <a:lnTo>
                    <a:pt x="430756" y="123823"/>
                  </a:lnTo>
                  <a:lnTo>
                    <a:pt x="448221" y="153260"/>
                  </a:lnTo>
                  <a:lnTo>
                    <a:pt x="454087" y="176891"/>
                  </a:lnTo>
                  <a:lnTo>
                    <a:pt x="477418" y="176891"/>
                  </a:lnTo>
                  <a:lnTo>
                    <a:pt x="518214" y="165143"/>
                  </a:lnTo>
                  <a:lnTo>
                    <a:pt x="524080" y="147454"/>
                  </a:lnTo>
                  <a:lnTo>
                    <a:pt x="553144" y="129764"/>
                  </a:lnTo>
                  <a:cubicBezTo>
                    <a:pt x="553144" y="129764"/>
                    <a:pt x="559010" y="106134"/>
                    <a:pt x="570609" y="106134"/>
                  </a:cubicBezTo>
                  <a:cubicBezTo>
                    <a:pt x="582208" y="106134"/>
                    <a:pt x="582208" y="94387"/>
                    <a:pt x="582208" y="94387"/>
                  </a:cubicBezTo>
                  <a:lnTo>
                    <a:pt x="558877" y="59009"/>
                  </a:lnTo>
                  <a:lnTo>
                    <a:pt x="547278" y="82639"/>
                  </a:lnTo>
                  <a:lnTo>
                    <a:pt x="518214" y="82639"/>
                  </a:lnTo>
                  <a:lnTo>
                    <a:pt x="518214" y="53202"/>
                  </a:lnTo>
                  <a:lnTo>
                    <a:pt x="541545" y="47261"/>
                  </a:lnTo>
                  <a:lnTo>
                    <a:pt x="559010" y="29572"/>
                  </a:lnTo>
                  <a:lnTo>
                    <a:pt x="593940" y="41319"/>
                  </a:lnTo>
                  <a:lnTo>
                    <a:pt x="593940" y="64950"/>
                  </a:lnTo>
                  <a:lnTo>
                    <a:pt x="611405" y="88581"/>
                  </a:lnTo>
                  <a:lnTo>
                    <a:pt x="634736" y="88581"/>
                  </a:lnTo>
                  <a:lnTo>
                    <a:pt x="646335" y="64950"/>
                  </a:lnTo>
                  <a:lnTo>
                    <a:pt x="681264" y="41319"/>
                  </a:lnTo>
                  <a:lnTo>
                    <a:pt x="692863" y="76698"/>
                  </a:lnTo>
                  <a:lnTo>
                    <a:pt x="663799" y="100328"/>
                  </a:lnTo>
                  <a:lnTo>
                    <a:pt x="675398" y="118017"/>
                  </a:lnTo>
                  <a:cubicBezTo>
                    <a:pt x="675398" y="118017"/>
                    <a:pt x="686997" y="141647"/>
                    <a:pt x="675398" y="141647"/>
                  </a:cubicBezTo>
                  <a:cubicBezTo>
                    <a:pt x="663799" y="141647"/>
                    <a:pt x="623004" y="129900"/>
                    <a:pt x="623004" y="129900"/>
                  </a:cubicBezTo>
                  <a:lnTo>
                    <a:pt x="588074" y="147589"/>
                  </a:lnTo>
                  <a:lnTo>
                    <a:pt x="605539" y="165278"/>
                  </a:lnTo>
                  <a:lnTo>
                    <a:pt x="675398" y="165278"/>
                  </a:lnTo>
                  <a:lnTo>
                    <a:pt x="675398" y="200656"/>
                  </a:lnTo>
                  <a:lnTo>
                    <a:pt x="657933" y="218345"/>
                  </a:lnTo>
                  <a:lnTo>
                    <a:pt x="646335" y="265606"/>
                  </a:lnTo>
                  <a:lnTo>
                    <a:pt x="628870" y="289236"/>
                  </a:lnTo>
                  <a:lnTo>
                    <a:pt x="617271" y="306925"/>
                  </a:lnTo>
                  <a:lnTo>
                    <a:pt x="593940" y="330556"/>
                  </a:lnTo>
                  <a:lnTo>
                    <a:pt x="570609" y="342303"/>
                  </a:lnTo>
                  <a:lnTo>
                    <a:pt x="524080" y="342303"/>
                  </a:lnTo>
                  <a:lnTo>
                    <a:pt x="495017" y="318673"/>
                  </a:lnTo>
                  <a:lnTo>
                    <a:pt x="460087" y="318673"/>
                  </a:lnTo>
                  <a:lnTo>
                    <a:pt x="431023" y="354051"/>
                  </a:lnTo>
                  <a:lnTo>
                    <a:pt x="378628" y="359992"/>
                  </a:lnTo>
                  <a:lnTo>
                    <a:pt x="343699" y="336362"/>
                  </a:lnTo>
                  <a:lnTo>
                    <a:pt x="302903" y="318673"/>
                  </a:lnTo>
                  <a:lnTo>
                    <a:pt x="279572" y="312732"/>
                  </a:lnTo>
                  <a:lnTo>
                    <a:pt x="250508" y="324479"/>
                  </a:lnTo>
                  <a:lnTo>
                    <a:pt x="233043" y="336227"/>
                  </a:lnTo>
                  <a:lnTo>
                    <a:pt x="209712" y="312596"/>
                  </a:lnTo>
                  <a:lnTo>
                    <a:pt x="203846" y="283160"/>
                  </a:lnTo>
                  <a:lnTo>
                    <a:pt x="232910" y="241840"/>
                  </a:lnTo>
                  <a:lnTo>
                    <a:pt x="244509" y="212404"/>
                  </a:lnTo>
                  <a:lnTo>
                    <a:pt x="197980" y="212404"/>
                  </a:lnTo>
                  <a:lnTo>
                    <a:pt x="203846" y="188773"/>
                  </a:lnTo>
                  <a:lnTo>
                    <a:pt x="232910" y="177026"/>
                  </a:lnTo>
                  <a:lnTo>
                    <a:pt x="232910" y="153395"/>
                  </a:lnTo>
                  <a:lnTo>
                    <a:pt x="186381" y="159337"/>
                  </a:lnTo>
                  <a:lnTo>
                    <a:pt x="157317" y="182967"/>
                  </a:lnTo>
                  <a:lnTo>
                    <a:pt x="168916" y="212404"/>
                  </a:lnTo>
                  <a:lnTo>
                    <a:pt x="133986" y="212404"/>
                  </a:lnTo>
                  <a:lnTo>
                    <a:pt x="104923" y="182967"/>
                  </a:lnTo>
                  <a:lnTo>
                    <a:pt x="99057" y="159337"/>
                  </a:lnTo>
                  <a:lnTo>
                    <a:pt x="58261" y="153395"/>
                  </a:lnTo>
                  <a:lnTo>
                    <a:pt x="34930" y="171084"/>
                  </a:lnTo>
                  <a:lnTo>
                    <a:pt x="5866" y="159337"/>
                  </a:lnTo>
                  <a:lnTo>
                    <a:pt x="0" y="12990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0" name="Freeform 669">
              <a:extLst>
                <a:ext uri="{FF2B5EF4-FFF2-40B4-BE49-F238E27FC236}">
                  <a16:creationId xmlns:a16="http://schemas.microsoft.com/office/drawing/2014/main" id="{9659FD0A-4982-83C6-CD9F-60E368161560}"/>
                </a:ext>
              </a:extLst>
            </p:cNvPr>
            <p:cNvSpPr/>
            <p:nvPr/>
          </p:nvSpPr>
          <p:spPr>
            <a:xfrm>
              <a:off x="6930932" y="5812404"/>
              <a:ext cx="34929" cy="17689"/>
            </a:xfrm>
            <a:custGeom>
              <a:avLst/>
              <a:gdLst>
                <a:gd name="connsiteX0" fmla="*/ 23331 w 34929"/>
                <a:gd name="connsiteY0" fmla="*/ 0 h 17689"/>
                <a:gd name="connsiteX1" fmla="*/ 5866 w 34929"/>
                <a:gd name="connsiteY1" fmla="*/ 0 h 17689"/>
                <a:gd name="connsiteX2" fmla="*/ 0 w 34929"/>
                <a:gd name="connsiteY2" fmla="*/ 17689 h 17689"/>
                <a:gd name="connsiteX3" fmla="*/ 11732 w 34929"/>
                <a:gd name="connsiteY3" fmla="*/ 17689 h 17689"/>
                <a:gd name="connsiteX4" fmla="*/ 34930 w 34929"/>
                <a:gd name="connsiteY4" fmla="*/ 17689 h 17689"/>
                <a:gd name="connsiteX5" fmla="*/ 23331 w 34929"/>
                <a:gd name="connsiteY5" fmla="*/ 0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17689">
                  <a:moveTo>
                    <a:pt x="23331" y="0"/>
                  </a:moveTo>
                  <a:lnTo>
                    <a:pt x="5866" y="0"/>
                  </a:lnTo>
                  <a:lnTo>
                    <a:pt x="0" y="17689"/>
                  </a:lnTo>
                  <a:lnTo>
                    <a:pt x="11732" y="17689"/>
                  </a:lnTo>
                  <a:lnTo>
                    <a:pt x="34930" y="17689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1" name="Freeform 670">
              <a:extLst>
                <a:ext uri="{FF2B5EF4-FFF2-40B4-BE49-F238E27FC236}">
                  <a16:creationId xmlns:a16="http://schemas.microsoft.com/office/drawing/2014/main" id="{1BD96DC9-F1A2-F7AC-D6D5-7C2E0D2C2B6D}"/>
                </a:ext>
              </a:extLst>
            </p:cNvPr>
            <p:cNvSpPr/>
            <p:nvPr/>
          </p:nvSpPr>
          <p:spPr>
            <a:xfrm>
              <a:off x="6878538" y="5894908"/>
              <a:ext cx="23330" cy="35513"/>
            </a:xfrm>
            <a:custGeom>
              <a:avLst/>
              <a:gdLst>
                <a:gd name="connsiteX0" fmla="*/ 11599 w 23330"/>
                <a:gd name="connsiteY0" fmla="*/ 0 h 35513"/>
                <a:gd name="connsiteX1" fmla="*/ 0 w 23330"/>
                <a:gd name="connsiteY1" fmla="*/ 17824 h 35513"/>
                <a:gd name="connsiteX2" fmla="*/ 11599 w 23330"/>
                <a:gd name="connsiteY2" fmla="*/ 35513 h 35513"/>
                <a:gd name="connsiteX3" fmla="*/ 23331 w 23330"/>
                <a:gd name="connsiteY3" fmla="*/ 29572 h 35513"/>
                <a:gd name="connsiteX4" fmla="*/ 23331 w 23330"/>
                <a:gd name="connsiteY4" fmla="*/ 17824 h 35513"/>
                <a:gd name="connsiteX5" fmla="*/ 11599 w 23330"/>
                <a:gd name="connsiteY5" fmla="*/ 0 h 3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330" h="35513">
                  <a:moveTo>
                    <a:pt x="11599" y="0"/>
                  </a:moveTo>
                  <a:lnTo>
                    <a:pt x="0" y="17824"/>
                  </a:lnTo>
                  <a:lnTo>
                    <a:pt x="11599" y="35513"/>
                  </a:lnTo>
                  <a:lnTo>
                    <a:pt x="23331" y="29572"/>
                  </a:lnTo>
                  <a:lnTo>
                    <a:pt x="23331" y="17824"/>
                  </a:lnTo>
                  <a:lnTo>
                    <a:pt x="1159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2" name="Freeform 671">
              <a:extLst>
                <a:ext uri="{FF2B5EF4-FFF2-40B4-BE49-F238E27FC236}">
                  <a16:creationId xmlns:a16="http://schemas.microsoft.com/office/drawing/2014/main" id="{B9651940-FD9B-E806-AF88-849CDB359194}"/>
                </a:ext>
              </a:extLst>
            </p:cNvPr>
            <p:cNvSpPr/>
            <p:nvPr/>
          </p:nvSpPr>
          <p:spPr>
            <a:xfrm>
              <a:off x="6796946" y="6071934"/>
              <a:ext cx="46661" cy="59008"/>
            </a:xfrm>
            <a:custGeom>
              <a:avLst/>
              <a:gdLst>
                <a:gd name="connsiteX0" fmla="*/ 29197 w 46661"/>
                <a:gd name="connsiteY0" fmla="*/ 0 h 59008"/>
                <a:gd name="connsiteX1" fmla="*/ 11732 w 46661"/>
                <a:gd name="connsiteY1" fmla="*/ 17689 h 59008"/>
                <a:gd name="connsiteX2" fmla="*/ 0 w 46661"/>
                <a:gd name="connsiteY2" fmla="*/ 35378 h 59008"/>
                <a:gd name="connsiteX3" fmla="*/ 5866 w 46661"/>
                <a:gd name="connsiteY3" fmla="*/ 59009 h 59008"/>
                <a:gd name="connsiteX4" fmla="*/ 17598 w 46661"/>
                <a:gd name="connsiteY4" fmla="*/ 41319 h 59008"/>
                <a:gd name="connsiteX5" fmla="*/ 35063 w 46661"/>
                <a:gd name="connsiteY5" fmla="*/ 35378 h 59008"/>
                <a:gd name="connsiteX6" fmla="*/ 46662 w 46661"/>
                <a:gd name="connsiteY6" fmla="*/ 17689 h 59008"/>
                <a:gd name="connsiteX7" fmla="*/ 29197 w 46661"/>
                <a:gd name="connsiteY7" fmla="*/ 0 h 59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61" h="59008">
                  <a:moveTo>
                    <a:pt x="29197" y="0"/>
                  </a:moveTo>
                  <a:lnTo>
                    <a:pt x="11732" y="17689"/>
                  </a:lnTo>
                  <a:lnTo>
                    <a:pt x="0" y="35378"/>
                  </a:lnTo>
                  <a:lnTo>
                    <a:pt x="5866" y="59009"/>
                  </a:lnTo>
                  <a:lnTo>
                    <a:pt x="17598" y="41319"/>
                  </a:lnTo>
                  <a:lnTo>
                    <a:pt x="35063" y="35378"/>
                  </a:lnTo>
                  <a:lnTo>
                    <a:pt x="46662" y="17689"/>
                  </a:lnTo>
                  <a:lnTo>
                    <a:pt x="29197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3" name="Freeform 672">
              <a:extLst>
                <a:ext uri="{FF2B5EF4-FFF2-40B4-BE49-F238E27FC236}">
                  <a16:creationId xmlns:a16="http://schemas.microsoft.com/office/drawing/2014/main" id="{05C34A3E-6F53-EBEF-6DDF-43B9ED40C4E0}"/>
                </a:ext>
              </a:extLst>
            </p:cNvPr>
            <p:cNvSpPr/>
            <p:nvPr/>
          </p:nvSpPr>
          <p:spPr>
            <a:xfrm>
              <a:off x="6849474" y="6183875"/>
              <a:ext cx="40795" cy="23630"/>
            </a:xfrm>
            <a:custGeom>
              <a:avLst/>
              <a:gdLst>
                <a:gd name="connsiteX0" fmla="*/ 11599 w 40795"/>
                <a:gd name="connsiteY0" fmla="*/ 135 h 23630"/>
                <a:gd name="connsiteX1" fmla="*/ 0 w 40795"/>
                <a:gd name="connsiteY1" fmla="*/ 11882 h 23630"/>
                <a:gd name="connsiteX2" fmla="*/ 11599 w 40795"/>
                <a:gd name="connsiteY2" fmla="*/ 23630 h 23630"/>
                <a:gd name="connsiteX3" fmla="*/ 34930 w 40795"/>
                <a:gd name="connsiteY3" fmla="*/ 17689 h 23630"/>
                <a:gd name="connsiteX4" fmla="*/ 40796 w 40795"/>
                <a:gd name="connsiteY4" fmla="*/ 5941 h 23630"/>
                <a:gd name="connsiteX5" fmla="*/ 11732 w 40795"/>
                <a:gd name="connsiteY5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95" h="23630">
                  <a:moveTo>
                    <a:pt x="11599" y="135"/>
                  </a:moveTo>
                  <a:lnTo>
                    <a:pt x="0" y="11882"/>
                  </a:lnTo>
                  <a:cubicBezTo>
                    <a:pt x="0" y="11882"/>
                    <a:pt x="5866" y="23630"/>
                    <a:pt x="11599" y="23630"/>
                  </a:cubicBezTo>
                  <a:cubicBezTo>
                    <a:pt x="17332" y="23630"/>
                    <a:pt x="34930" y="17689"/>
                    <a:pt x="34930" y="17689"/>
                  </a:cubicBezTo>
                  <a:lnTo>
                    <a:pt x="40796" y="5941"/>
                  </a:lnTo>
                  <a:lnTo>
                    <a:pt x="11732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4" name="Freeform 673">
              <a:extLst>
                <a:ext uri="{FF2B5EF4-FFF2-40B4-BE49-F238E27FC236}">
                  <a16:creationId xmlns:a16="http://schemas.microsoft.com/office/drawing/2014/main" id="{FC20A927-2E56-C4B8-08C3-F5DB3510611F}"/>
                </a:ext>
              </a:extLst>
            </p:cNvPr>
            <p:cNvSpPr/>
            <p:nvPr/>
          </p:nvSpPr>
          <p:spPr>
            <a:xfrm>
              <a:off x="7000792" y="6048303"/>
              <a:ext cx="34929" cy="23630"/>
            </a:xfrm>
            <a:custGeom>
              <a:avLst/>
              <a:gdLst>
                <a:gd name="connsiteX0" fmla="*/ 11732 w 34929"/>
                <a:gd name="connsiteY0" fmla="*/ 0 h 23630"/>
                <a:gd name="connsiteX1" fmla="*/ 0 w 34929"/>
                <a:gd name="connsiteY1" fmla="*/ 23630 h 23630"/>
                <a:gd name="connsiteX2" fmla="*/ 17465 w 34929"/>
                <a:gd name="connsiteY2" fmla="*/ 23630 h 23630"/>
                <a:gd name="connsiteX3" fmla="*/ 34930 w 34929"/>
                <a:gd name="connsiteY3" fmla="*/ 11748 h 23630"/>
                <a:gd name="connsiteX4" fmla="*/ 11732 w 34929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23630">
                  <a:moveTo>
                    <a:pt x="11732" y="0"/>
                  </a:moveTo>
                  <a:lnTo>
                    <a:pt x="0" y="23630"/>
                  </a:lnTo>
                  <a:lnTo>
                    <a:pt x="17465" y="23630"/>
                  </a:lnTo>
                  <a:lnTo>
                    <a:pt x="34930" y="11748"/>
                  </a:lnTo>
                  <a:lnTo>
                    <a:pt x="11732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5" name="Freeform 674">
              <a:extLst>
                <a:ext uri="{FF2B5EF4-FFF2-40B4-BE49-F238E27FC236}">
                  <a16:creationId xmlns:a16="http://schemas.microsoft.com/office/drawing/2014/main" id="{94805475-E14D-FB7D-B64C-5E94F9796A0A}"/>
                </a:ext>
              </a:extLst>
            </p:cNvPr>
            <p:cNvSpPr/>
            <p:nvPr/>
          </p:nvSpPr>
          <p:spPr>
            <a:xfrm>
              <a:off x="9120577" y="6243018"/>
              <a:ext cx="34929" cy="23495"/>
            </a:xfrm>
            <a:custGeom>
              <a:avLst/>
              <a:gdLst>
                <a:gd name="connsiteX0" fmla="*/ 11732 w 34929"/>
                <a:gd name="connsiteY0" fmla="*/ 5806 h 23495"/>
                <a:gd name="connsiteX1" fmla="*/ 0 w 34929"/>
                <a:gd name="connsiteY1" fmla="*/ 23495 h 23495"/>
                <a:gd name="connsiteX2" fmla="*/ 29197 w 34929"/>
                <a:gd name="connsiteY2" fmla="*/ 23495 h 23495"/>
                <a:gd name="connsiteX3" fmla="*/ 34930 w 34929"/>
                <a:gd name="connsiteY3" fmla="*/ 0 h 23495"/>
                <a:gd name="connsiteX4" fmla="*/ 11732 w 34929"/>
                <a:gd name="connsiteY4" fmla="*/ 5806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23495">
                  <a:moveTo>
                    <a:pt x="11732" y="5806"/>
                  </a:moveTo>
                  <a:lnTo>
                    <a:pt x="0" y="23495"/>
                  </a:lnTo>
                  <a:lnTo>
                    <a:pt x="29197" y="23495"/>
                  </a:lnTo>
                  <a:lnTo>
                    <a:pt x="34930" y="0"/>
                  </a:lnTo>
                  <a:lnTo>
                    <a:pt x="11732" y="5806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 675">
              <a:extLst>
                <a:ext uri="{FF2B5EF4-FFF2-40B4-BE49-F238E27FC236}">
                  <a16:creationId xmlns:a16="http://schemas.microsoft.com/office/drawing/2014/main" id="{F4F14772-D916-A082-3BD3-0F073CBBFD0C}"/>
                </a:ext>
              </a:extLst>
            </p:cNvPr>
            <p:cNvSpPr/>
            <p:nvPr/>
          </p:nvSpPr>
          <p:spPr>
            <a:xfrm>
              <a:off x="9237099" y="6225329"/>
              <a:ext cx="23330" cy="29436"/>
            </a:xfrm>
            <a:custGeom>
              <a:avLst/>
              <a:gdLst>
                <a:gd name="connsiteX0" fmla="*/ 0 w 23330"/>
                <a:gd name="connsiteY0" fmla="*/ 0 h 29436"/>
                <a:gd name="connsiteX1" fmla="*/ 0 w 23330"/>
                <a:gd name="connsiteY1" fmla="*/ 29437 h 29436"/>
                <a:gd name="connsiteX2" fmla="*/ 23331 w 23330"/>
                <a:gd name="connsiteY2" fmla="*/ 11747 h 29436"/>
                <a:gd name="connsiteX3" fmla="*/ 0 w 23330"/>
                <a:gd name="connsiteY3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30" h="29436">
                  <a:moveTo>
                    <a:pt x="0" y="0"/>
                  </a:moveTo>
                  <a:lnTo>
                    <a:pt x="0" y="29437"/>
                  </a:lnTo>
                  <a:lnTo>
                    <a:pt x="23331" y="1174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7" name="Freeform 676">
              <a:extLst>
                <a:ext uri="{FF2B5EF4-FFF2-40B4-BE49-F238E27FC236}">
                  <a16:creationId xmlns:a16="http://schemas.microsoft.com/office/drawing/2014/main" id="{764685D2-7C42-7265-2CE5-1096106EFFF7}"/>
                </a:ext>
              </a:extLst>
            </p:cNvPr>
            <p:cNvSpPr/>
            <p:nvPr/>
          </p:nvSpPr>
          <p:spPr>
            <a:xfrm>
              <a:off x="9627192" y="6307833"/>
              <a:ext cx="23331" cy="29436"/>
            </a:xfrm>
            <a:custGeom>
              <a:avLst/>
              <a:gdLst>
                <a:gd name="connsiteX0" fmla="*/ 5866 w 23331"/>
                <a:gd name="connsiteY0" fmla="*/ 0 h 29436"/>
                <a:gd name="connsiteX1" fmla="*/ 0 w 23331"/>
                <a:gd name="connsiteY1" fmla="*/ 11747 h 29436"/>
                <a:gd name="connsiteX2" fmla="*/ 11732 w 23331"/>
                <a:gd name="connsiteY2" fmla="*/ 29437 h 29436"/>
                <a:gd name="connsiteX3" fmla="*/ 23331 w 23331"/>
                <a:gd name="connsiteY3" fmla="*/ 11747 h 29436"/>
                <a:gd name="connsiteX4" fmla="*/ 5866 w 23331"/>
                <a:gd name="connsiteY4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1" h="29436">
                  <a:moveTo>
                    <a:pt x="5866" y="0"/>
                  </a:moveTo>
                  <a:lnTo>
                    <a:pt x="0" y="11747"/>
                  </a:lnTo>
                  <a:lnTo>
                    <a:pt x="11732" y="29437"/>
                  </a:lnTo>
                  <a:lnTo>
                    <a:pt x="23331" y="11747"/>
                  </a:lnTo>
                  <a:lnTo>
                    <a:pt x="586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8" name="Freeform 677">
              <a:extLst>
                <a:ext uri="{FF2B5EF4-FFF2-40B4-BE49-F238E27FC236}">
                  <a16:creationId xmlns:a16="http://schemas.microsoft.com/office/drawing/2014/main" id="{5237DC21-496B-FB17-4314-7D7D061CDBF3}"/>
                </a:ext>
              </a:extLst>
            </p:cNvPr>
            <p:cNvSpPr/>
            <p:nvPr/>
          </p:nvSpPr>
          <p:spPr>
            <a:xfrm>
              <a:off x="9714650" y="6343211"/>
              <a:ext cx="29063" cy="23630"/>
            </a:xfrm>
            <a:custGeom>
              <a:avLst/>
              <a:gdLst>
                <a:gd name="connsiteX0" fmla="*/ 11599 w 29063"/>
                <a:gd name="connsiteY0" fmla="*/ 0 h 23630"/>
                <a:gd name="connsiteX1" fmla="*/ 0 w 29063"/>
                <a:gd name="connsiteY1" fmla="*/ 23630 h 23630"/>
                <a:gd name="connsiteX2" fmla="*/ 17465 w 29063"/>
                <a:gd name="connsiteY2" fmla="*/ 17689 h 23630"/>
                <a:gd name="connsiteX3" fmla="*/ 29064 w 29063"/>
                <a:gd name="connsiteY3" fmla="*/ 5941 h 23630"/>
                <a:gd name="connsiteX4" fmla="*/ 11599 w 29063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63" h="23630">
                  <a:moveTo>
                    <a:pt x="11599" y="0"/>
                  </a:moveTo>
                  <a:lnTo>
                    <a:pt x="0" y="23630"/>
                  </a:lnTo>
                  <a:lnTo>
                    <a:pt x="17465" y="17689"/>
                  </a:lnTo>
                  <a:lnTo>
                    <a:pt x="29064" y="5941"/>
                  </a:lnTo>
                  <a:lnTo>
                    <a:pt x="1159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9" name="Freeform 678">
              <a:extLst>
                <a:ext uri="{FF2B5EF4-FFF2-40B4-BE49-F238E27FC236}">
                  <a16:creationId xmlns:a16="http://schemas.microsoft.com/office/drawing/2014/main" id="{F1FBF4D1-D1E7-83EB-90E1-C107218E223A}"/>
                </a:ext>
              </a:extLst>
            </p:cNvPr>
            <p:cNvSpPr/>
            <p:nvPr/>
          </p:nvSpPr>
          <p:spPr>
            <a:xfrm>
              <a:off x="7379420" y="6260572"/>
              <a:ext cx="69859" cy="82639"/>
            </a:xfrm>
            <a:custGeom>
              <a:avLst/>
              <a:gdLst>
                <a:gd name="connsiteX0" fmla="*/ 52395 w 69859"/>
                <a:gd name="connsiteY0" fmla="*/ 135 h 82639"/>
                <a:gd name="connsiteX1" fmla="*/ 34930 w 69859"/>
                <a:gd name="connsiteY1" fmla="*/ 11883 h 82639"/>
                <a:gd name="connsiteX2" fmla="*/ 11599 w 69859"/>
                <a:gd name="connsiteY2" fmla="*/ 29572 h 82639"/>
                <a:gd name="connsiteX3" fmla="*/ 0 w 69859"/>
                <a:gd name="connsiteY3" fmla="*/ 59009 h 82639"/>
                <a:gd name="connsiteX4" fmla="*/ 23331 w 69859"/>
                <a:gd name="connsiteY4" fmla="*/ 82639 h 82639"/>
                <a:gd name="connsiteX5" fmla="*/ 52395 w 69859"/>
                <a:gd name="connsiteY5" fmla="*/ 76698 h 82639"/>
                <a:gd name="connsiteX6" fmla="*/ 63993 w 69859"/>
                <a:gd name="connsiteY6" fmla="*/ 53067 h 82639"/>
                <a:gd name="connsiteX7" fmla="*/ 63993 w 69859"/>
                <a:gd name="connsiteY7" fmla="*/ 41319 h 82639"/>
                <a:gd name="connsiteX8" fmla="*/ 69859 w 69859"/>
                <a:gd name="connsiteY8" fmla="*/ 17689 h 82639"/>
                <a:gd name="connsiteX9" fmla="*/ 52395 w 69859"/>
                <a:gd name="connsiteY9" fmla="*/ 0 h 8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859" h="82639">
                  <a:moveTo>
                    <a:pt x="52395" y="135"/>
                  </a:moveTo>
                  <a:lnTo>
                    <a:pt x="34930" y="11883"/>
                  </a:lnTo>
                  <a:lnTo>
                    <a:pt x="11599" y="29572"/>
                  </a:lnTo>
                  <a:cubicBezTo>
                    <a:pt x="11599" y="29572"/>
                    <a:pt x="0" y="53202"/>
                    <a:pt x="0" y="59009"/>
                  </a:cubicBezTo>
                  <a:cubicBezTo>
                    <a:pt x="0" y="64815"/>
                    <a:pt x="23331" y="82639"/>
                    <a:pt x="23331" y="82639"/>
                  </a:cubicBezTo>
                  <a:lnTo>
                    <a:pt x="52395" y="76698"/>
                  </a:lnTo>
                  <a:lnTo>
                    <a:pt x="63993" y="53067"/>
                  </a:lnTo>
                  <a:lnTo>
                    <a:pt x="63993" y="41319"/>
                  </a:lnTo>
                  <a:lnTo>
                    <a:pt x="69859" y="17689"/>
                  </a:lnTo>
                  <a:lnTo>
                    <a:pt x="5239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0" name="Freeform 679">
              <a:extLst>
                <a:ext uri="{FF2B5EF4-FFF2-40B4-BE49-F238E27FC236}">
                  <a16:creationId xmlns:a16="http://schemas.microsoft.com/office/drawing/2014/main" id="{AA4C97C3-1588-23AE-7A2F-941F14627A10}"/>
                </a:ext>
              </a:extLst>
            </p:cNvPr>
            <p:cNvSpPr/>
            <p:nvPr/>
          </p:nvSpPr>
          <p:spPr>
            <a:xfrm>
              <a:off x="7717119" y="6213446"/>
              <a:ext cx="40795" cy="29572"/>
            </a:xfrm>
            <a:custGeom>
              <a:avLst/>
              <a:gdLst>
                <a:gd name="connsiteX0" fmla="*/ 17465 w 40795"/>
                <a:gd name="connsiteY0" fmla="*/ 0 h 29572"/>
                <a:gd name="connsiteX1" fmla="*/ 0 w 40795"/>
                <a:gd name="connsiteY1" fmla="*/ 17689 h 29572"/>
                <a:gd name="connsiteX2" fmla="*/ 11599 w 40795"/>
                <a:gd name="connsiteY2" fmla="*/ 29572 h 29572"/>
                <a:gd name="connsiteX3" fmla="*/ 29064 w 40795"/>
                <a:gd name="connsiteY3" fmla="*/ 17689 h 29572"/>
                <a:gd name="connsiteX4" fmla="*/ 40796 w 40795"/>
                <a:gd name="connsiteY4" fmla="*/ 5941 h 29572"/>
                <a:gd name="connsiteX5" fmla="*/ 17465 w 40795"/>
                <a:gd name="connsiteY5" fmla="*/ 0 h 2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95" h="29572">
                  <a:moveTo>
                    <a:pt x="17465" y="0"/>
                  </a:moveTo>
                  <a:lnTo>
                    <a:pt x="0" y="17689"/>
                  </a:lnTo>
                  <a:lnTo>
                    <a:pt x="11599" y="29572"/>
                  </a:lnTo>
                  <a:lnTo>
                    <a:pt x="29064" y="17689"/>
                  </a:lnTo>
                  <a:lnTo>
                    <a:pt x="40796" y="5941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1" name="Freeform 680">
              <a:extLst>
                <a:ext uri="{FF2B5EF4-FFF2-40B4-BE49-F238E27FC236}">
                  <a16:creationId xmlns:a16="http://schemas.microsoft.com/office/drawing/2014/main" id="{FAD43CA2-1B82-16E1-8D70-5EFF4A2A4C3C}"/>
                </a:ext>
              </a:extLst>
            </p:cNvPr>
            <p:cNvSpPr/>
            <p:nvPr/>
          </p:nvSpPr>
          <p:spPr>
            <a:xfrm>
              <a:off x="7705521" y="6355093"/>
              <a:ext cx="17464" cy="17689"/>
            </a:xfrm>
            <a:custGeom>
              <a:avLst/>
              <a:gdLst>
                <a:gd name="connsiteX0" fmla="*/ 0 w 17464"/>
                <a:gd name="connsiteY0" fmla="*/ 0 h 17689"/>
                <a:gd name="connsiteX1" fmla="*/ 5733 w 17464"/>
                <a:gd name="connsiteY1" fmla="*/ 17689 h 17689"/>
                <a:gd name="connsiteX2" fmla="*/ 17465 w 17464"/>
                <a:gd name="connsiteY2" fmla="*/ 5806 h 17689"/>
                <a:gd name="connsiteX3" fmla="*/ 0 w 17464"/>
                <a:gd name="connsiteY3" fmla="*/ 0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4" h="17689">
                  <a:moveTo>
                    <a:pt x="0" y="0"/>
                  </a:moveTo>
                  <a:lnTo>
                    <a:pt x="5733" y="17689"/>
                  </a:lnTo>
                  <a:lnTo>
                    <a:pt x="17465" y="58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2" name="Freeform 681">
              <a:extLst>
                <a:ext uri="{FF2B5EF4-FFF2-40B4-BE49-F238E27FC236}">
                  <a16:creationId xmlns:a16="http://schemas.microsoft.com/office/drawing/2014/main" id="{3046F882-3AA4-C6E7-4090-89889589C757}"/>
                </a:ext>
              </a:extLst>
            </p:cNvPr>
            <p:cNvSpPr/>
            <p:nvPr/>
          </p:nvSpPr>
          <p:spPr>
            <a:xfrm>
              <a:off x="8381052" y="6331463"/>
              <a:ext cx="29063" cy="23630"/>
            </a:xfrm>
            <a:custGeom>
              <a:avLst/>
              <a:gdLst>
                <a:gd name="connsiteX0" fmla="*/ 23198 w 29063"/>
                <a:gd name="connsiteY0" fmla="*/ 0 h 23630"/>
                <a:gd name="connsiteX1" fmla="*/ 0 w 29063"/>
                <a:gd name="connsiteY1" fmla="*/ 11748 h 23630"/>
                <a:gd name="connsiteX2" fmla="*/ 17465 w 29063"/>
                <a:gd name="connsiteY2" fmla="*/ 23630 h 23630"/>
                <a:gd name="connsiteX3" fmla="*/ 29064 w 29063"/>
                <a:gd name="connsiteY3" fmla="*/ 23630 h 23630"/>
                <a:gd name="connsiteX4" fmla="*/ 23198 w 29063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63" h="23630">
                  <a:moveTo>
                    <a:pt x="23198" y="0"/>
                  </a:moveTo>
                  <a:lnTo>
                    <a:pt x="0" y="11748"/>
                  </a:lnTo>
                  <a:lnTo>
                    <a:pt x="17465" y="23630"/>
                  </a:lnTo>
                  <a:lnTo>
                    <a:pt x="29064" y="23630"/>
                  </a:lnTo>
                  <a:lnTo>
                    <a:pt x="231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3" name="Freeform 682">
              <a:extLst>
                <a:ext uri="{FF2B5EF4-FFF2-40B4-BE49-F238E27FC236}">
                  <a16:creationId xmlns:a16="http://schemas.microsoft.com/office/drawing/2014/main" id="{B5C357C8-D544-029E-46D4-7D8FC398AB6E}"/>
                </a:ext>
              </a:extLst>
            </p:cNvPr>
            <p:cNvSpPr/>
            <p:nvPr/>
          </p:nvSpPr>
          <p:spPr>
            <a:xfrm>
              <a:off x="8643026" y="6219387"/>
              <a:ext cx="34929" cy="23630"/>
            </a:xfrm>
            <a:custGeom>
              <a:avLst/>
              <a:gdLst>
                <a:gd name="connsiteX0" fmla="*/ 23331 w 34929"/>
                <a:gd name="connsiteY0" fmla="*/ 0 h 23630"/>
                <a:gd name="connsiteX1" fmla="*/ 0 w 34929"/>
                <a:gd name="connsiteY1" fmla="*/ 5942 h 23630"/>
                <a:gd name="connsiteX2" fmla="*/ 0 w 34929"/>
                <a:gd name="connsiteY2" fmla="*/ 23631 h 23630"/>
                <a:gd name="connsiteX3" fmla="*/ 23331 w 34929"/>
                <a:gd name="connsiteY3" fmla="*/ 23631 h 23630"/>
                <a:gd name="connsiteX4" fmla="*/ 34930 w 34929"/>
                <a:gd name="connsiteY4" fmla="*/ 11748 h 23630"/>
                <a:gd name="connsiteX5" fmla="*/ 23331 w 34929"/>
                <a:gd name="connsiteY5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23630">
                  <a:moveTo>
                    <a:pt x="23331" y="0"/>
                  </a:moveTo>
                  <a:lnTo>
                    <a:pt x="0" y="5942"/>
                  </a:lnTo>
                  <a:lnTo>
                    <a:pt x="0" y="23631"/>
                  </a:lnTo>
                  <a:lnTo>
                    <a:pt x="23331" y="23631"/>
                  </a:lnTo>
                  <a:lnTo>
                    <a:pt x="34930" y="11748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4" name="Freeform 683">
              <a:extLst>
                <a:ext uri="{FF2B5EF4-FFF2-40B4-BE49-F238E27FC236}">
                  <a16:creationId xmlns:a16="http://schemas.microsoft.com/office/drawing/2014/main" id="{3F3F938F-B6B0-2B15-37B0-94C6ABD77C1E}"/>
                </a:ext>
              </a:extLst>
            </p:cNvPr>
            <p:cNvSpPr/>
            <p:nvPr/>
          </p:nvSpPr>
          <p:spPr>
            <a:xfrm>
              <a:off x="8491708" y="6248959"/>
              <a:ext cx="197846" cy="153395"/>
            </a:xfrm>
            <a:custGeom>
              <a:avLst/>
              <a:gdLst>
                <a:gd name="connsiteX0" fmla="*/ 0 w 197846"/>
                <a:gd name="connsiteY0" fmla="*/ 70621 h 153395"/>
                <a:gd name="connsiteX1" fmla="*/ 11599 w 197846"/>
                <a:gd name="connsiteY1" fmla="*/ 58874 h 153395"/>
                <a:gd name="connsiteX2" fmla="*/ 34930 w 197846"/>
                <a:gd name="connsiteY2" fmla="*/ 47126 h 153395"/>
                <a:gd name="connsiteX3" fmla="*/ 46528 w 197846"/>
                <a:gd name="connsiteY3" fmla="*/ 29437 h 153395"/>
                <a:gd name="connsiteX4" fmla="*/ 63993 w 197846"/>
                <a:gd name="connsiteY4" fmla="*/ 0 h 153395"/>
                <a:gd name="connsiteX5" fmla="*/ 81458 w 197846"/>
                <a:gd name="connsiteY5" fmla="*/ 11748 h 153395"/>
                <a:gd name="connsiteX6" fmla="*/ 63993 w 197846"/>
                <a:gd name="connsiteY6" fmla="*/ 35378 h 153395"/>
                <a:gd name="connsiteX7" fmla="*/ 63993 w 197846"/>
                <a:gd name="connsiteY7" fmla="*/ 64815 h 153395"/>
                <a:gd name="connsiteX8" fmla="*/ 81458 w 197846"/>
                <a:gd name="connsiteY8" fmla="*/ 70756 h 153395"/>
                <a:gd name="connsiteX9" fmla="*/ 93057 w 197846"/>
                <a:gd name="connsiteY9" fmla="*/ 88445 h 153395"/>
                <a:gd name="connsiteX10" fmla="*/ 116388 w 197846"/>
                <a:gd name="connsiteY10" fmla="*/ 94387 h 153395"/>
                <a:gd name="connsiteX11" fmla="*/ 122254 w 197846"/>
                <a:gd name="connsiteY11" fmla="*/ 82639 h 153395"/>
                <a:gd name="connsiteX12" fmla="*/ 133853 w 197846"/>
                <a:gd name="connsiteY12" fmla="*/ 59009 h 153395"/>
                <a:gd name="connsiteX13" fmla="*/ 145452 w 197846"/>
                <a:gd name="connsiteY13" fmla="*/ 64950 h 153395"/>
                <a:gd name="connsiteX14" fmla="*/ 145452 w 197846"/>
                <a:gd name="connsiteY14" fmla="*/ 88580 h 153395"/>
                <a:gd name="connsiteX15" fmla="*/ 157051 w 197846"/>
                <a:gd name="connsiteY15" fmla="*/ 100328 h 153395"/>
                <a:gd name="connsiteX16" fmla="*/ 174516 w 197846"/>
                <a:gd name="connsiteY16" fmla="*/ 112076 h 153395"/>
                <a:gd name="connsiteX17" fmla="*/ 197847 w 197846"/>
                <a:gd name="connsiteY17" fmla="*/ 123823 h 153395"/>
                <a:gd name="connsiteX18" fmla="*/ 174516 w 197846"/>
                <a:gd name="connsiteY18" fmla="*/ 129764 h 153395"/>
                <a:gd name="connsiteX19" fmla="*/ 157051 w 197846"/>
                <a:gd name="connsiteY19" fmla="*/ 153395 h 153395"/>
                <a:gd name="connsiteX20" fmla="*/ 127987 w 197846"/>
                <a:gd name="connsiteY20" fmla="*/ 141647 h 153395"/>
                <a:gd name="connsiteX21" fmla="*/ 98923 w 197846"/>
                <a:gd name="connsiteY21" fmla="*/ 135706 h 153395"/>
                <a:gd name="connsiteX22" fmla="*/ 98923 w 197846"/>
                <a:gd name="connsiteY22" fmla="*/ 118017 h 153395"/>
                <a:gd name="connsiteX23" fmla="*/ 75592 w 197846"/>
                <a:gd name="connsiteY23" fmla="*/ 118017 h 153395"/>
                <a:gd name="connsiteX24" fmla="*/ 58127 w 197846"/>
                <a:gd name="connsiteY24" fmla="*/ 94387 h 153395"/>
                <a:gd name="connsiteX25" fmla="*/ 46528 w 197846"/>
                <a:gd name="connsiteY25" fmla="*/ 76698 h 153395"/>
                <a:gd name="connsiteX26" fmla="*/ 11599 w 197846"/>
                <a:gd name="connsiteY26" fmla="*/ 82639 h 153395"/>
                <a:gd name="connsiteX27" fmla="*/ 0 w 197846"/>
                <a:gd name="connsiteY27" fmla="*/ 70891 h 153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7846" h="153395">
                  <a:moveTo>
                    <a:pt x="0" y="70621"/>
                  </a:moveTo>
                  <a:lnTo>
                    <a:pt x="11599" y="58874"/>
                  </a:lnTo>
                  <a:lnTo>
                    <a:pt x="34930" y="47126"/>
                  </a:lnTo>
                  <a:lnTo>
                    <a:pt x="46528" y="29437"/>
                  </a:lnTo>
                  <a:lnTo>
                    <a:pt x="63993" y="0"/>
                  </a:lnTo>
                  <a:lnTo>
                    <a:pt x="81458" y="11748"/>
                  </a:lnTo>
                  <a:lnTo>
                    <a:pt x="63993" y="35378"/>
                  </a:lnTo>
                  <a:lnTo>
                    <a:pt x="63993" y="64815"/>
                  </a:lnTo>
                  <a:lnTo>
                    <a:pt x="81458" y="70756"/>
                  </a:lnTo>
                  <a:lnTo>
                    <a:pt x="93057" y="88445"/>
                  </a:lnTo>
                  <a:lnTo>
                    <a:pt x="116388" y="94387"/>
                  </a:lnTo>
                  <a:lnTo>
                    <a:pt x="122254" y="82639"/>
                  </a:lnTo>
                  <a:lnTo>
                    <a:pt x="133853" y="59009"/>
                  </a:lnTo>
                  <a:lnTo>
                    <a:pt x="145452" y="64950"/>
                  </a:lnTo>
                  <a:lnTo>
                    <a:pt x="145452" y="88580"/>
                  </a:lnTo>
                  <a:lnTo>
                    <a:pt x="157051" y="100328"/>
                  </a:lnTo>
                  <a:lnTo>
                    <a:pt x="174516" y="112076"/>
                  </a:lnTo>
                  <a:lnTo>
                    <a:pt x="197847" y="123823"/>
                  </a:lnTo>
                  <a:lnTo>
                    <a:pt x="174516" y="129764"/>
                  </a:lnTo>
                  <a:lnTo>
                    <a:pt x="157051" y="153395"/>
                  </a:lnTo>
                  <a:cubicBezTo>
                    <a:pt x="157051" y="153395"/>
                    <a:pt x="133720" y="141647"/>
                    <a:pt x="127987" y="141647"/>
                  </a:cubicBezTo>
                  <a:cubicBezTo>
                    <a:pt x="122254" y="141647"/>
                    <a:pt x="98923" y="135706"/>
                    <a:pt x="98923" y="135706"/>
                  </a:cubicBezTo>
                  <a:lnTo>
                    <a:pt x="98923" y="118017"/>
                  </a:lnTo>
                  <a:lnTo>
                    <a:pt x="75592" y="118017"/>
                  </a:lnTo>
                  <a:lnTo>
                    <a:pt x="58127" y="94387"/>
                  </a:lnTo>
                  <a:lnTo>
                    <a:pt x="46528" y="76698"/>
                  </a:lnTo>
                  <a:lnTo>
                    <a:pt x="11599" y="82639"/>
                  </a:lnTo>
                  <a:lnTo>
                    <a:pt x="0" y="70891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5" name="Freeform 684">
              <a:extLst>
                <a:ext uri="{FF2B5EF4-FFF2-40B4-BE49-F238E27FC236}">
                  <a16:creationId xmlns:a16="http://schemas.microsoft.com/office/drawing/2014/main" id="{3546849A-7C17-058F-9C2E-B716FB143EBA}"/>
                </a:ext>
              </a:extLst>
            </p:cNvPr>
            <p:cNvSpPr/>
            <p:nvPr/>
          </p:nvSpPr>
          <p:spPr>
            <a:xfrm>
              <a:off x="8544102" y="6372783"/>
              <a:ext cx="23197" cy="29436"/>
            </a:xfrm>
            <a:custGeom>
              <a:avLst/>
              <a:gdLst>
                <a:gd name="connsiteX0" fmla="*/ 0 w 23197"/>
                <a:gd name="connsiteY0" fmla="*/ 0 h 29436"/>
                <a:gd name="connsiteX1" fmla="*/ 11599 w 23197"/>
                <a:gd name="connsiteY1" fmla="*/ 5806 h 29436"/>
                <a:gd name="connsiteX2" fmla="*/ 23198 w 23197"/>
                <a:gd name="connsiteY2" fmla="*/ 11748 h 29436"/>
                <a:gd name="connsiteX3" fmla="*/ 23198 w 23197"/>
                <a:gd name="connsiteY3" fmla="*/ 23495 h 29436"/>
                <a:gd name="connsiteX4" fmla="*/ 5733 w 23197"/>
                <a:gd name="connsiteY4" fmla="*/ 29437 h 29436"/>
                <a:gd name="connsiteX5" fmla="*/ 0 w 23197"/>
                <a:gd name="connsiteY5" fmla="*/ 17689 h 29436"/>
                <a:gd name="connsiteX6" fmla="*/ 0 w 23197"/>
                <a:gd name="connsiteY6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97" h="29436">
                  <a:moveTo>
                    <a:pt x="0" y="0"/>
                  </a:moveTo>
                  <a:lnTo>
                    <a:pt x="11599" y="5806"/>
                  </a:lnTo>
                  <a:lnTo>
                    <a:pt x="23198" y="11748"/>
                  </a:lnTo>
                  <a:lnTo>
                    <a:pt x="23198" y="23495"/>
                  </a:lnTo>
                  <a:lnTo>
                    <a:pt x="5733" y="29437"/>
                  </a:lnTo>
                  <a:lnTo>
                    <a:pt x="0" y="176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6" name="Freeform 685">
              <a:extLst>
                <a:ext uri="{FF2B5EF4-FFF2-40B4-BE49-F238E27FC236}">
                  <a16:creationId xmlns:a16="http://schemas.microsoft.com/office/drawing/2014/main" id="{AA8F67E0-409C-C3F1-B4A3-7C4939AE3B3D}"/>
                </a:ext>
              </a:extLst>
            </p:cNvPr>
            <p:cNvSpPr/>
            <p:nvPr userDrawn="1"/>
          </p:nvSpPr>
          <p:spPr>
            <a:xfrm>
              <a:off x="9865968" y="4703396"/>
              <a:ext cx="715927" cy="507760"/>
            </a:xfrm>
            <a:custGeom>
              <a:avLst/>
              <a:gdLst>
                <a:gd name="connsiteX0" fmla="*/ 11732 w 715927"/>
                <a:gd name="connsiteY0" fmla="*/ 253723 h 507760"/>
                <a:gd name="connsiteX1" fmla="*/ 5866 w 715927"/>
                <a:gd name="connsiteY1" fmla="*/ 212403 h 507760"/>
                <a:gd name="connsiteX2" fmla="*/ 0 w 715927"/>
                <a:gd name="connsiteY2" fmla="*/ 171084 h 507760"/>
                <a:gd name="connsiteX3" fmla="*/ 17465 w 715927"/>
                <a:gd name="connsiteY3" fmla="*/ 135706 h 507760"/>
                <a:gd name="connsiteX4" fmla="*/ 63994 w 715927"/>
                <a:gd name="connsiteY4" fmla="*/ 82639 h 507760"/>
                <a:gd name="connsiteX5" fmla="*/ 98923 w 715927"/>
                <a:gd name="connsiteY5" fmla="*/ 59009 h 507760"/>
                <a:gd name="connsiteX6" fmla="*/ 133853 w 715927"/>
                <a:gd name="connsiteY6" fmla="*/ 29571 h 507760"/>
                <a:gd name="connsiteX7" fmla="*/ 174649 w 715927"/>
                <a:gd name="connsiteY7" fmla="*/ 23630 h 507760"/>
                <a:gd name="connsiteX8" fmla="*/ 232910 w 715927"/>
                <a:gd name="connsiteY8" fmla="*/ 17689 h 507760"/>
                <a:gd name="connsiteX9" fmla="*/ 296903 w 715927"/>
                <a:gd name="connsiteY9" fmla="*/ 0 h 507760"/>
                <a:gd name="connsiteX10" fmla="*/ 343432 w 715927"/>
                <a:gd name="connsiteY10" fmla="*/ 5941 h 507760"/>
                <a:gd name="connsiteX11" fmla="*/ 389961 w 715927"/>
                <a:gd name="connsiteY11" fmla="*/ 5941 h 507760"/>
                <a:gd name="connsiteX12" fmla="*/ 384094 w 715927"/>
                <a:gd name="connsiteY12" fmla="*/ 53067 h 507760"/>
                <a:gd name="connsiteX13" fmla="*/ 360763 w 715927"/>
                <a:gd name="connsiteY13" fmla="*/ 88445 h 507760"/>
                <a:gd name="connsiteX14" fmla="*/ 384094 w 715927"/>
                <a:gd name="connsiteY14" fmla="*/ 117882 h 507760"/>
                <a:gd name="connsiteX15" fmla="*/ 384094 w 715927"/>
                <a:gd name="connsiteY15" fmla="*/ 153260 h 507760"/>
                <a:gd name="connsiteX16" fmla="*/ 448088 w 715927"/>
                <a:gd name="connsiteY16" fmla="*/ 141512 h 507760"/>
                <a:gd name="connsiteX17" fmla="*/ 471419 w 715927"/>
                <a:gd name="connsiteY17" fmla="*/ 165143 h 507760"/>
                <a:gd name="connsiteX18" fmla="*/ 535413 w 715927"/>
                <a:gd name="connsiteY18" fmla="*/ 176890 h 507760"/>
                <a:gd name="connsiteX19" fmla="*/ 593673 w 715927"/>
                <a:gd name="connsiteY19" fmla="*/ 165143 h 507760"/>
                <a:gd name="connsiteX20" fmla="*/ 622737 w 715927"/>
                <a:gd name="connsiteY20" fmla="*/ 141512 h 507760"/>
                <a:gd name="connsiteX21" fmla="*/ 663533 w 715927"/>
                <a:gd name="connsiteY21" fmla="*/ 153260 h 507760"/>
                <a:gd name="connsiteX22" fmla="*/ 704329 w 715927"/>
                <a:gd name="connsiteY22" fmla="*/ 200386 h 507760"/>
                <a:gd name="connsiteX23" fmla="*/ 715928 w 715927"/>
                <a:gd name="connsiteY23" fmla="*/ 253453 h 507760"/>
                <a:gd name="connsiteX24" fmla="*/ 675132 w 715927"/>
                <a:gd name="connsiteY24" fmla="*/ 271142 h 507760"/>
                <a:gd name="connsiteX25" fmla="*/ 634336 w 715927"/>
                <a:gd name="connsiteY25" fmla="*/ 288831 h 507760"/>
                <a:gd name="connsiteX26" fmla="*/ 599406 w 715927"/>
                <a:gd name="connsiteY26" fmla="*/ 288831 h 507760"/>
                <a:gd name="connsiteX27" fmla="*/ 581941 w 715927"/>
                <a:gd name="connsiteY27" fmla="*/ 312461 h 507760"/>
                <a:gd name="connsiteX28" fmla="*/ 593540 w 715927"/>
                <a:gd name="connsiteY28" fmla="*/ 347840 h 507760"/>
                <a:gd name="connsiteX29" fmla="*/ 605139 w 715927"/>
                <a:gd name="connsiteY29" fmla="*/ 400906 h 507760"/>
                <a:gd name="connsiteX30" fmla="*/ 576075 w 715927"/>
                <a:gd name="connsiteY30" fmla="*/ 389159 h 507760"/>
                <a:gd name="connsiteX31" fmla="*/ 570209 w 715927"/>
                <a:gd name="connsiteY31" fmla="*/ 330151 h 507760"/>
                <a:gd name="connsiteX32" fmla="*/ 546878 w 715927"/>
                <a:gd name="connsiteY32" fmla="*/ 336092 h 507760"/>
                <a:gd name="connsiteX33" fmla="*/ 546878 w 715927"/>
                <a:gd name="connsiteY33" fmla="*/ 389159 h 507760"/>
                <a:gd name="connsiteX34" fmla="*/ 506082 w 715927"/>
                <a:gd name="connsiteY34" fmla="*/ 395100 h 507760"/>
                <a:gd name="connsiteX35" fmla="*/ 482751 w 715927"/>
                <a:gd name="connsiteY35" fmla="*/ 365664 h 507760"/>
                <a:gd name="connsiteX36" fmla="*/ 465286 w 715927"/>
                <a:gd name="connsiteY36" fmla="*/ 365664 h 507760"/>
                <a:gd name="connsiteX37" fmla="*/ 424490 w 715927"/>
                <a:gd name="connsiteY37" fmla="*/ 412789 h 507760"/>
                <a:gd name="connsiteX38" fmla="*/ 348765 w 715927"/>
                <a:gd name="connsiteY38" fmla="*/ 418731 h 507760"/>
                <a:gd name="connsiteX39" fmla="*/ 296370 w 715927"/>
                <a:gd name="connsiteY39" fmla="*/ 430478 h 507760"/>
                <a:gd name="connsiteX40" fmla="*/ 261440 w 715927"/>
                <a:gd name="connsiteY40" fmla="*/ 454109 h 507760"/>
                <a:gd name="connsiteX41" fmla="*/ 226511 w 715927"/>
                <a:gd name="connsiteY41" fmla="*/ 471798 h 507760"/>
                <a:gd name="connsiteX42" fmla="*/ 168250 w 715927"/>
                <a:gd name="connsiteY42" fmla="*/ 507176 h 507760"/>
                <a:gd name="connsiteX43" fmla="*/ 156651 w 715927"/>
                <a:gd name="connsiteY43" fmla="*/ 489487 h 507760"/>
                <a:gd name="connsiteX44" fmla="*/ 174116 w 715927"/>
                <a:gd name="connsiteY44" fmla="*/ 465857 h 507760"/>
                <a:gd name="connsiteX45" fmla="*/ 197447 w 715927"/>
                <a:gd name="connsiteY45" fmla="*/ 436420 h 507760"/>
                <a:gd name="connsiteX46" fmla="*/ 232376 w 715927"/>
                <a:gd name="connsiteY46" fmla="*/ 412789 h 507760"/>
                <a:gd name="connsiteX47" fmla="*/ 267306 w 715927"/>
                <a:gd name="connsiteY47" fmla="*/ 412789 h 507760"/>
                <a:gd name="connsiteX48" fmla="*/ 267306 w 715927"/>
                <a:gd name="connsiteY48" fmla="*/ 365664 h 507760"/>
                <a:gd name="connsiteX49" fmla="*/ 197447 w 715927"/>
                <a:gd name="connsiteY49" fmla="*/ 377411 h 507760"/>
                <a:gd name="connsiteX50" fmla="*/ 156651 w 715927"/>
                <a:gd name="connsiteY50" fmla="*/ 365664 h 507760"/>
                <a:gd name="connsiteX51" fmla="*/ 145052 w 715927"/>
                <a:gd name="connsiteY51" fmla="*/ 324344 h 507760"/>
                <a:gd name="connsiteX52" fmla="*/ 145052 w 715927"/>
                <a:gd name="connsiteY52" fmla="*/ 277218 h 507760"/>
                <a:gd name="connsiteX53" fmla="*/ 127587 w 715927"/>
                <a:gd name="connsiteY53" fmla="*/ 247782 h 507760"/>
                <a:gd name="connsiteX54" fmla="*/ 104256 w 715927"/>
                <a:gd name="connsiteY54" fmla="*/ 230092 h 507760"/>
                <a:gd name="connsiteX55" fmla="*/ 57728 w 715927"/>
                <a:gd name="connsiteY55" fmla="*/ 247782 h 507760"/>
                <a:gd name="connsiteX56" fmla="*/ 34397 w 715927"/>
                <a:gd name="connsiteY56" fmla="*/ 271412 h 507760"/>
                <a:gd name="connsiteX57" fmla="*/ 11066 w 715927"/>
                <a:gd name="connsiteY57" fmla="*/ 253723 h 50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715927" h="507760">
                  <a:moveTo>
                    <a:pt x="11732" y="253723"/>
                  </a:moveTo>
                  <a:lnTo>
                    <a:pt x="5866" y="212403"/>
                  </a:lnTo>
                  <a:lnTo>
                    <a:pt x="0" y="171084"/>
                  </a:lnTo>
                  <a:lnTo>
                    <a:pt x="17465" y="135706"/>
                  </a:lnTo>
                  <a:lnTo>
                    <a:pt x="63994" y="82639"/>
                  </a:lnTo>
                  <a:lnTo>
                    <a:pt x="98923" y="59009"/>
                  </a:lnTo>
                  <a:lnTo>
                    <a:pt x="133853" y="29571"/>
                  </a:lnTo>
                  <a:lnTo>
                    <a:pt x="174649" y="23630"/>
                  </a:lnTo>
                  <a:lnTo>
                    <a:pt x="232910" y="17689"/>
                  </a:lnTo>
                  <a:lnTo>
                    <a:pt x="296903" y="0"/>
                  </a:lnTo>
                  <a:cubicBezTo>
                    <a:pt x="296903" y="0"/>
                    <a:pt x="337699" y="5941"/>
                    <a:pt x="343432" y="5941"/>
                  </a:cubicBezTo>
                  <a:lnTo>
                    <a:pt x="389961" y="5941"/>
                  </a:lnTo>
                  <a:lnTo>
                    <a:pt x="384094" y="53067"/>
                  </a:lnTo>
                  <a:lnTo>
                    <a:pt x="360763" y="88445"/>
                  </a:lnTo>
                  <a:cubicBezTo>
                    <a:pt x="360763" y="88445"/>
                    <a:pt x="384094" y="112075"/>
                    <a:pt x="384094" y="117882"/>
                  </a:cubicBezTo>
                  <a:lnTo>
                    <a:pt x="384094" y="153260"/>
                  </a:lnTo>
                  <a:lnTo>
                    <a:pt x="448088" y="141512"/>
                  </a:lnTo>
                  <a:lnTo>
                    <a:pt x="471419" y="165143"/>
                  </a:lnTo>
                  <a:lnTo>
                    <a:pt x="535413" y="176890"/>
                  </a:lnTo>
                  <a:lnTo>
                    <a:pt x="593673" y="165143"/>
                  </a:lnTo>
                  <a:lnTo>
                    <a:pt x="622737" y="141512"/>
                  </a:lnTo>
                  <a:lnTo>
                    <a:pt x="663533" y="153260"/>
                  </a:lnTo>
                  <a:lnTo>
                    <a:pt x="704329" y="200386"/>
                  </a:lnTo>
                  <a:lnTo>
                    <a:pt x="715928" y="253453"/>
                  </a:lnTo>
                  <a:lnTo>
                    <a:pt x="675132" y="271142"/>
                  </a:lnTo>
                  <a:lnTo>
                    <a:pt x="634336" y="288831"/>
                  </a:lnTo>
                  <a:lnTo>
                    <a:pt x="599406" y="288831"/>
                  </a:lnTo>
                  <a:lnTo>
                    <a:pt x="581941" y="312461"/>
                  </a:lnTo>
                  <a:lnTo>
                    <a:pt x="593540" y="347840"/>
                  </a:lnTo>
                  <a:lnTo>
                    <a:pt x="605139" y="400906"/>
                  </a:lnTo>
                  <a:lnTo>
                    <a:pt x="576075" y="389159"/>
                  </a:lnTo>
                  <a:lnTo>
                    <a:pt x="570209" y="330151"/>
                  </a:lnTo>
                  <a:lnTo>
                    <a:pt x="546878" y="336092"/>
                  </a:lnTo>
                  <a:lnTo>
                    <a:pt x="546878" y="389159"/>
                  </a:lnTo>
                  <a:lnTo>
                    <a:pt x="506082" y="395100"/>
                  </a:lnTo>
                  <a:lnTo>
                    <a:pt x="482751" y="365664"/>
                  </a:lnTo>
                  <a:lnTo>
                    <a:pt x="465286" y="365664"/>
                  </a:lnTo>
                  <a:lnTo>
                    <a:pt x="424490" y="412789"/>
                  </a:lnTo>
                  <a:lnTo>
                    <a:pt x="348765" y="418731"/>
                  </a:lnTo>
                  <a:lnTo>
                    <a:pt x="296370" y="430478"/>
                  </a:lnTo>
                  <a:lnTo>
                    <a:pt x="261440" y="454109"/>
                  </a:lnTo>
                  <a:lnTo>
                    <a:pt x="226511" y="471798"/>
                  </a:lnTo>
                  <a:cubicBezTo>
                    <a:pt x="226511" y="471798"/>
                    <a:pt x="162517" y="513117"/>
                    <a:pt x="168250" y="507176"/>
                  </a:cubicBezTo>
                  <a:cubicBezTo>
                    <a:pt x="174116" y="501234"/>
                    <a:pt x="156651" y="489487"/>
                    <a:pt x="156651" y="489487"/>
                  </a:cubicBezTo>
                  <a:lnTo>
                    <a:pt x="174116" y="465857"/>
                  </a:lnTo>
                  <a:lnTo>
                    <a:pt x="197447" y="436420"/>
                  </a:lnTo>
                  <a:lnTo>
                    <a:pt x="232376" y="412789"/>
                  </a:lnTo>
                  <a:lnTo>
                    <a:pt x="267306" y="412789"/>
                  </a:lnTo>
                  <a:lnTo>
                    <a:pt x="267306" y="365664"/>
                  </a:lnTo>
                  <a:lnTo>
                    <a:pt x="197447" y="377411"/>
                  </a:lnTo>
                  <a:lnTo>
                    <a:pt x="156651" y="365664"/>
                  </a:lnTo>
                  <a:lnTo>
                    <a:pt x="145052" y="324344"/>
                  </a:lnTo>
                  <a:lnTo>
                    <a:pt x="145052" y="277218"/>
                  </a:lnTo>
                  <a:lnTo>
                    <a:pt x="127587" y="247782"/>
                  </a:lnTo>
                  <a:lnTo>
                    <a:pt x="104256" y="230092"/>
                  </a:lnTo>
                  <a:lnTo>
                    <a:pt x="57728" y="247782"/>
                  </a:lnTo>
                  <a:lnTo>
                    <a:pt x="34397" y="271412"/>
                  </a:lnTo>
                  <a:lnTo>
                    <a:pt x="11066" y="253723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7" name="Freeform 686">
              <a:extLst>
                <a:ext uri="{FF2B5EF4-FFF2-40B4-BE49-F238E27FC236}">
                  <a16:creationId xmlns:a16="http://schemas.microsoft.com/office/drawing/2014/main" id="{D0748A21-A7B8-9766-3416-10E6FFA23233}"/>
                </a:ext>
              </a:extLst>
            </p:cNvPr>
            <p:cNvSpPr/>
            <p:nvPr/>
          </p:nvSpPr>
          <p:spPr>
            <a:xfrm>
              <a:off x="10331921" y="5128203"/>
              <a:ext cx="29063" cy="47125"/>
            </a:xfrm>
            <a:custGeom>
              <a:avLst/>
              <a:gdLst>
                <a:gd name="connsiteX0" fmla="*/ 23331 w 29063"/>
                <a:gd name="connsiteY0" fmla="*/ 0 h 47125"/>
                <a:gd name="connsiteX1" fmla="*/ 0 w 29063"/>
                <a:gd name="connsiteY1" fmla="*/ 11747 h 47125"/>
                <a:gd name="connsiteX2" fmla="*/ 5866 w 29063"/>
                <a:gd name="connsiteY2" fmla="*/ 47126 h 47125"/>
                <a:gd name="connsiteX3" fmla="*/ 29064 w 29063"/>
                <a:gd name="connsiteY3" fmla="*/ 29437 h 47125"/>
                <a:gd name="connsiteX4" fmla="*/ 23331 w 29063"/>
                <a:gd name="connsiteY4" fmla="*/ 0 h 4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63" h="47125">
                  <a:moveTo>
                    <a:pt x="23331" y="0"/>
                  </a:moveTo>
                  <a:lnTo>
                    <a:pt x="0" y="11747"/>
                  </a:lnTo>
                  <a:lnTo>
                    <a:pt x="5866" y="47126"/>
                  </a:lnTo>
                  <a:lnTo>
                    <a:pt x="29064" y="29437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8" name="Freeform 687">
              <a:extLst>
                <a:ext uri="{FF2B5EF4-FFF2-40B4-BE49-F238E27FC236}">
                  <a16:creationId xmlns:a16="http://schemas.microsoft.com/office/drawing/2014/main" id="{27F47FC9-DA49-E4D0-DA85-B9A068FF3B92}"/>
                </a:ext>
              </a:extLst>
            </p:cNvPr>
            <p:cNvSpPr/>
            <p:nvPr/>
          </p:nvSpPr>
          <p:spPr>
            <a:xfrm>
              <a:off x="9033786" y="4898380"/>
              <a:ext cx="1286536" cy="1032040"/>
            </a:xfrm>
            <a:custGeom>
              <a:avLst/>
              <a:gdLst>
                <a:gd name="connsiteX0" fmla="*/ 16931 w 1286536"/>
                <a:gd name="connsiteY0" fmla="*/ 100058 h 1032040"/>
                <a:gd name="connsiteX1" fmla="*/ 40263 w 1286536"/>
                <a:gd name="connsiteY1" fmla="*/ 52932 h 1032040"/>
                <a:gd name="connsiteX2" fmla="*/ 63593 w 1286536"/>
                <a:gd name="connsiteY2" fmla="*/ 23495 h 1032040"/>
                <a:gd name="connsiteX3" fmla="*/ 92657 w 1286536"/>
                <a:gd name="connsiteY3" fmla="*/ 5806 h 1032040"/>
                <a:gd name="connsiteX4" fmla="*/ 139186 w 1286536"/>
                <a:gd name="connsiteY4" fmla="*/ 11747 h 1032040"/>
                <a:gd name="connsiteX5" fmla="*/ 191580 w 1286536"/>
                <a:gd name="connsiteY5" fmla="*/ 11747 h 1032040"/>
                <a:gd name="connsiteX6" fmla="*/ 243975 w 1286536"/>
                <a:gd name="connsiteY6" fmla="*/ 0 h 1032040"/>
                <a:gd name="connsiteX7" fmla="*/ 284771 w 1286536"/>
                <a:gd name="connsiteY7" fmla="*/ 0 h 1032040"/>
                <a:gd name="connsiteX8" fmla="*/ 325567 w 1286536"/>
                <a:gd name="connsiteY8" fmla="*/ 11747 h 1032040"/>
                <a:gd name="connsiteX9" fmla="*/ 366363 w 1286536"/>
                <a:gd name="connsiteY9" fmla="*/ 11747 h 1032040"/>
                <a:gd name="connsiteX10" fmla="*/ 418757 w 1286536"/>
                <a:gd name="connsiteY10" fmla="*/ 41184 h 1032040"/>
                <a:gd name="connsiteX11" fmla="*/ 465286 w 1286536"/>
                <a:gd name="connsiteY11" fmla="*/ 47126 h 1032040"/>
                <a:gd name="connsiteX12" fmla="*/ 523547 w 1286536"/>
                <a:gd name="connsiteY12" fmla="*/ 29437 h 1032040"/>
                <a:gd name="connsiteX13" fmla="*/ 575942 w 1286536"/>
                <a:gd name="connsiteY13" fmla="*/ 35378 h 1032040"/>
                <a:gd name="connsiteX14" fmla="*/ 657400 w 1286536"/>
                <a:gd name="connsiteY14" fmla="*/ 53067 h 1032040"/>
                <a:gd name="connsiteX15" fmla="*/ 698196 w 1286536"/>
                <a:gd name="connsiteY15" fmla="*/ 88445 h 1032040"/>
                <a:gd name="connsiteX16" fmla="*/ 727260 w 1286536"/>
                <a:gd name="connsiteY16" fmla="*/ 117882 h 1032040"/>
                <a:gd name="connsiteX17" fmla="*/ 779654 w 1286536"/>
                <a:gd name="connsiteY17" fmla="*/ 117882 h 1032040"/>
                <a:gd name="connsiteX18" fmla="*/ 832049 w 1286536"/>
                <a:gd name="connsiteY18" fmla="*/ 135571 h 1032040"/>
                <a:gd name="connsiteX19" fmla="*/ 896176 w 1286536"/>
                <a:gd name="connsiteY19" fmla="*/ 135571 h 1032040"/>
                <a:gd name="connsiteX20" fmla="*/ 954436 w 1286536"/>
                <a:gd name="connsiteY20" fmla="*/ 176890 h 1032040"/>
                <a:gd name="connsiteX21" fmla="*/ 977768 w 1286536"/>
                <a:gd name="connsiteY21" fmla="*/ 241705 h 1032040"/>
                <a:gd name="connsiteX22" fmla="*/ 983634 w 1286536"/>
                <a:gd name="connsiteY22" fmla="*/ 271142 h 1032040"/>
                <a:gd name="connsiteX23" fmla="*/ 954570 w 1286536"/>
                <a:gd name="connsiteY23" fmla="*/ 300579 h 1032040"/>
                <a:gd name="connsiteX24" fmla="*/ 919640 w 1286536"/>
                <a:gd name="connsiteY24" fmla="*/ 335957 h 1032040"/>
                <a:gd name="connsiteX25" fmla="*/ 960436 w 1286536"/>
                <a:gd name="connsiteY25" fmla="*/ 359587 h 1032040"/>
                <a:gd name="connsiteX26" fmla="*/ 995366 w 1286536"/>
                <a:gd name="connsiteY26" fmla="*/ 341898 h 1032040"/>
                <a:gd name="connsiteX27" fmla="*/ 1053627 w 1286536"/>
                <a:gd name="connsiteY27" fmla="*/ 330151 h 1032040"/>
                <a:gd name="connsiteX28" fmla="*/ 1094422 w 1286536"/>
                <a:gd name="connsiteY28" fmla="*/ 330151 h 1032040"/>
                <a:gd name="connsiteX29" fmla="*/ 1135218 w 1286536"/>
                <a:gd name="connsiteY29" fmla="*/ 283025 h 1032040"/>
                <a:gd name="connsiteX30" fmla="*/ 1170148 w 1286536"/>
                <a:gd name="connsiteY30" fmla="*/ 265336 h 1032040"/>
                <a:gd name="connsiteX31" fmla="*/ 1216677 w 1286536"/>
                <a:gd name="connsiteY31" fmla="*/ 265336 h 1032040"/>
                <a:gd name="connsiteX32" fmla="*/ 1274938 w 1286536"/>
                <a:gd name="connsiteY32" fmla="*/ 294772 h 1032040"/>
                <a:gd name="connsiteX33" fmla="*/ 1286536 w 1286536"/>
                <a:gd name="connsiteY33" fmla="*/ 336092 h 1032040"/>
                <a:gd name="connsiteX34" fmla="*/ 1286536 w 1286536"/>
                <a:gd name="connsiteY34" fmla="*/ 383217 h 1032040"/>
                <a:gd name="connsiteX35" fmla="*/ 1263205 w 1286536"/>
                <a:gd name="connsiteY35" fmla="*/ 406848 h 1032040"/>
                <a:gd name="connsiteX36" fmla="*/ 1210811 w 1286536"/>
                <a:gd name="connsiteY36" fmla="*/ 412789 h 1032040"/>
                <a:gd name="connsiteX37" fmla="*/ 1164282 w 1286536"/>
                <a:gd name="connsiteY37" fmla="*/ 418731 h 1032040"/>
                <a:gd name="connsiteX38" fmla="*/ 1158416 w 1286536"/>
                <a:gd name="connsiteY38" fmla="*/ 454109 h 1032040"/>
                <a:gd name="connsiteX39" fmla="*/ 1158416 w 1286536"/>
                <a:gd name="connsiteY39" fmla="*/ 495428 h 1032040"/>
                <a:gd name="connsiteX40" fmla="*/ 1181747 w 1286536"/>
                <a:gd name="connsiteY40" fmla="*/ 542554 h 1032040"/>
                <a:gd name="connsiteX41" fmla="*/ 1170148 w 1286536"/>
                <a:gd name="connsiteY41" fmla="*/ 571991 h 1032040"/>
                <a:gd name="connsiteX42" fmla="*/ 1123620 w 1286536"/>
                <a:gd name="connsiteY42" fmla="*/ 571991 h 1032040"/>
                <a:gd name="connsiteX43" fmla="*/ 1088690 w 1286536"/>
                <a:gd name="connsiteY43" fmla="*/ 583738 h 1032040"/>
                <a:gd name="connsiteX44" fmla="*/ 1094556 w 1286536"/>
                <a:gd name="connsiteY44" fmla="*/ 619117 h 1032040"/>
                <a:gd name="connsiteX45" fmla="*/ 1082957 w 1286536"/>
                <a:gd name="connsiteY45" fmla="*/ 654495 h 1032040"/>
                <a:gd name="connsiteX46" fmla="*/ 1042161 w 1286536"/>
                <a:gd name="connsiteY46" fmla="*/ 654495 h 1032040"/>
                <a:gd name="connsiteX47" fmla="*/ 1013097 w 1286536"/>
                <a:gd name="connsiteY47" fmla="*/ 625058 h 1032040"/>
                <a:gd name="connsiteX48" fmla="*/ 978168 w 1286536"/>
                <a:gd name="connsiteY48" fmla="*/ 642747 h 1032040"/>
                <a:gd name="connsiteX49" fmla="*/ 943238 w 1286536"/>
                <a:gd name="connsiteY49" fmla="*/ 625058 h 1032040"/>
                <a:gd name="connsiteX50" fmla="*/ 879111 w 1286536"/>
                <a:gd name="connsiteY50" fmla="*/ 630999 h 1032040"/>
                <a:gd name="connsiteX51" fmla="*/ 832582 w 1286536"/>
                <a:gd name="connsiteY51" fmla="*/ 636941 h 1032040"/>
                <a:gd name="connsiteX52" fmla="*/ 797653 w 1286536"/>
                <a:gd name="connsiteY52" fmla="*/ 589815 h 1032040"/>
                <a:gd name="connsiteX53" fmla="*/ 786054 w 1286536"/>
                <a:gd name="connsiteY53" fmla="*/ 554437 h 1032040"/>
                <a:gd name="connsiteX54" fmla="*/ 791920 w 1286536"/>
                <a:gd name="connsiteY54" fmla="*/ 501369 h 1032040"/>
                <a:gd name="connsiteX55" fmla="*/ 786054 w 1286536"/>
                <a:gd name="connsiteY55" fmla="*/ 460050 h 1032040"/>
                <a:gd name="connsiteX56" fmla="*/ 832582 w 1286536"/>
                <a:gd name="connsiteY56" fmla="*/ 442361 h 1032040"/>
                <a:gd name="connsiteX57" fmla="*/ 902442 w 1286536"/>
                <a:gd name="connsiteY57" fmla="*/ 436420 h 1032040"/>
                <a:gd name="connsiteX58" fmla="*/ 943238 w 1286536"/>
                <a:gd name="connsiteY58" fmla="*/ 418731 h 1032040"/>
                <a:gd name="connsiteX59" fmla="*/ 919907 w 1286536"/>
                <a:gd name="connsiteY59" fmla="*/ 395100 h 1032040"/>
                <a:gd name="connsiteX60" fmla="*/ 879111 w 1286536"/>
                <a:gd name="connsiteY60" fmla="*/ 389159 h 1032040"/>
                <a:gd name="connsiteX61" fmla="*/ 867512 w 1286536"/>
                <a:gd name="connsiteY61" fmla="*/ 365529 h 1032040"/>
                <a:gd name="connsiteX62" fmla="*/ 896576 w 1286536"/>
                <a:gd name="connsiteY62" fmla="*/ 347840 h 1032040"/>
                <a:gd name="connsiteX63" fmla="*/ 884977 w 1286536"/>
                <a:gd name="connsiteY63" fmla="*/ 324209 h 1032040"/>
                <a:gd name="connsiteX64" fmla="*/ 861646 w 1286536"/>
                <a:gd name="connsiteY64" fmla="*/ 318268 h 1032040"/>
                <a:gd name="connsiteX65" fmla="*/ 861646 w 1286536"/>
                <a:gd name="connsiteY65" fmla="*/ 282889 h 1032040"/>
                <a:gd name="connsiteX66" fmla="*/ 826716 w 1286536"/>
                <a:gd name="connsiteY66" fmla="*/ 259259 h 1032040"/>
                <a:gd name="connsiteX67" fmla="*/ 780188 w 1286536"/>
                <a:gd name="connsiteY67" fmla="*/ 265201 h 1032040"/>
                <a:gd name="connsiteX68" fmla="*/ 774321 w 1286536"/>
                <a:gd name="connsiteY68" fmla="*/ 300579 h 1032040"/>
                <a:gd name="connsiteX69" fmla="*/ 768456 w 1286536"/>
                <a:gd name="connsiteY69" fmla="*/ 335957 h 1032040"/>
                <a:gd name="connsiteX70" fmla="*/ 745124 w 1286536"/>
                <a:gd name="connsiteY70" fmla="*/ 335957 h 1032040"/>
                <a:gd name="connsiteX71" fmla="*/ 721794 w 1286536"/>
                <a:gd name="connsiteY71" fmla="*/ 300579 h 1032040"/>
                <a:gd name="connsiteX72" fmla="*/ 692730 w 1286536"/>
                <a:gd name="connsiteY72" fmla="*/ 312326 h 1032040"/>
                <a:gd name="connsiteX73" fmla="*/ 675265 w 1286536"/>
                <a:gd name="connsiteY73" fmla="*/ 335957 h 1032040"/>
                <a:gd name="connsiteX74" fmla="*/ 640335 w 1286536"/>
                <a:gd name="connsiteY74" fmla="*/ 365393 h 1032040"/>
                <a:gd name="connsiteX75" fmla="*/ 617004 w 1286536"/>
                <a:gd name="connsiteY75" fmla="*/ 400772 h 1032040"/>
                <a:gd name="connsiteX76" fmla="*/ 605405 w 1286536"/>
                <a:gd name="connsiteY76" fmla="*/ 424402 h 1032040"/>
                <a:gd name="connsiteX77" fmla="*/ 651934 w 1286536"/>
                <a:gd name="connsiteY77" fmla="*/ 418461 h 1032040"/>
                <a:gd name="connsiteX78" fmla="*/ 675265 w 1286536"/>
                <a:gd name="connsiteY78" fmla="*/ 430209 h 1032040"/>
                <a:gd name="connsiteX79" fmla="*/ 716061 w 1286536"/>
                <a:gd name="connsiteY79" fmla="*/ 447897 h 1032040"/>
                <a:gd name="connsiteX80" fmla="*/ 733526 w 1286536"/>
                <a:gd name="connsiteY80" fmla="*/ 459645 h 1032040"/>
                <a:gd name="connsiteX81" fmla="*/ 698596 w 1286536"/>
                <a:gd name="connsiteY81" fmla="*/ 477334 h 1032040"/>
                <a:gd name="connsiteX82" fmla="*/ 721927 w 1286536"/>
                <a:gd name="connsiteY82" fmla="*/ 524595 h 1032040"/>
                <a:gd name="connsiteX83" fmla="*/ 762723 w 1286536"/>
                <a:gd name="connsiteY83" fmla="*/ 571720 h 1032040"/>
                <a:gd name="connsiteX84" fmla="*/ 768589 w 1286536"/>
                <a:gd name="connsiteY84" fmla="*/ 607099 h 1032040"/>
                <a:gd name="connsiteX85" fmla="*/ 797653 w 1286536"/>
                <a:gd name="connsiteY85" fmla="*/ 642477 h 1032040"/>
                <a:gd name="connsiteX86" fmla="*/ 809251 w 1286536"/>
                <a:gd name="connsiteY86" fmla="*/ 666107 h 1032040"/>
                <a:gd name="connsiteX87" fmla="*/ 803385 w 1286536"/>
                <a:gd name="connsiteY87" fmla="*/ 707427 h 1032040"/>
                <a:gd name="connsiteX88" fmla="*/ 780054 w 1286536"/>
                <a:gd name="connsiteY88" fmla="*/ 731057 h 1032040"/>
                <a:gd name="connsiteX89" fmla="*/ 733526 w 1286536"/>
                <a:gd name="connsiteY89" fmla="*/ 736999 h 1032040"/>
                <a:gd name="connsiteX90" fmla="*/ 727659 w 1286536"/>
                <a:gd name="connsiteY90" fmla="*/ 778318 h 1032040"/>
                <a:gd name="connsiteX91" fmla="*/ 745124 w 1286536"/>
                <a:gd name="connsiteY91" fmla="*/ 807755 h 1032040"/>
                <a:gd name="connsiteX92" fmla="*/ 745124 w 1286536"/>
                <a:gd name="connsiteY92" fmla="*/ 843133 h 1032040"/>
                <a:gd name="connsiteX93" fmla="*/ 762589 w 1286536"/>
                <a:gd name="connsiteY93" fmla="*/ 860822 h 1032040"/>
                <a:gd name="connsiteX94" fmla="*/ 797519 w 1286536"/>
                <a:gd name="connsiteY94" fmla="*/ 860822 h 1032040"/>
                <a:gd name="connsiteX95" fmla="*/ 832449 w 1286536"/>
                <a:gd name="connsiteY95" fmla="*/ 849074 h 1032040"/>
                <a:gd name="connsiteX96" fmla="*/ 855780 w 1286536"/>
                <a:gd name="connsiteY96" fmla="*/ 819638 h 1032040"/>
                <a:gd name="connsiteX97" fmla="*/ 908174 w 1286536"/>
                <a:gd name="connsiteY97" fmla="*/ 819638 h 1032040"/>
                <a:gd name="connsiteX98" fmla="*/ 948971 w 1286536"/>
                <a:gd name="connsiteY98" fmla="*/ 831385 h 1032040"/>
                <a:gd name="connsiteX99" fmla="*/ 954836 w 1286536"/>
                <a:gd name="connsiteY99" fmla="*/ 866763 h 1032040"/>
                <a:gd name="connsiteX100" fmla="*/ 914041 w 1286536"/>
                <a:gd name="connsiteY100" fmla="*/ 872704 h 1032040"/>
                <a:gd name="connsiteX101" fmla="*/ 873245 w 1286536"/>
                <a:gd name="connsiteY101" fmla="*/ 908083 h 1032040"/>
                <a:gd name="connsiteX102" fmla="*/ 838315 w 1286536"/>
                <a:gd name="connsiteY102" fmla="*/ 914024 h 1032040"/>
                <a:gd name="connsiteX103" fmla="*/ 785920 w 1286536"/>
                <a:gd name="connsiteY103" fmla="*/ 890393 h 1032040"/>
                <a:gd name="connsiteX104" fmla="*/ 727659 w 1286536"/>
                <a:gd name="connsiteY104" fmla="*/ 902141 h 1032040"/>
                <a:gd name="connsiteX105" fmla="*/ 698596 w 1286536"/>
                <a:gd name="connsiteY105" fmla="*/ 866763 h 1032040"/>
                <a:gd name="connsiteX106" fmla="*/ 669532 w 1286536"/>
                <a:gd name="connsiteY106" fmla="*/ 831385 h 1032040"/>
                <a:gd name="connsiteX107" fmla="*/ 646201 w 1286536"/>
                <a:gd name="connsiteY107" fmla="*/ 849074 h 1032040"/>
                <a:gd name="connsiteX108" fmla="*/ 634602 w 1286536"/>
                <a:gd name="connsiteY108" fmla="*/ 884452 h 1032040"/>
                <a:gd name="connsiteX109" fmla="*/ 646201 w 1286536"/>
                <a:gd name="connsiteY109" fmla="*/ 908083 h 1032040"/>
                <a:gd name="connsiteX110" fmla="*/ 675265 w 1286536"/>
                <a:gd name="connsiteY110" fmla="*/ 937520 h 1032040"/>
                <a:gd name="connsiteX111" fmla="*/ 634469 w 1286536"/>
                <a:gd name="connsiteY111" fmla="*/ 937520 h 1032040"/>
                <a:gd name="connsiteX112" fmla="*/ 611138 w 1286536"/>
                <a:gd name="connsiteY112" fmla="*/ 913889 h 1032040"/>
                <a:gd name="connsiteX113" fmla="*/ 599539 w 1286536"/>
                <a:gd name="connsiteY113" fmla="*/ 949267 h 1032040"/>
                <a:gd name="connsiteX114" fmla="*/ 622870 w 1286536"/>
                <a:gd name="connsiteY114" fmla="*/ 972897 h 1032040"/>
                <a:gd name="connsiteX115" fmla="*/ 622870 w 1286536"/>
                <a:gd name="connsiteY115" fmla="*/ 996528 h 1032040"/>
                <a:gd name="connsiteX116" fmla="*/ 582074 w 1286536"/>
                <a:gd name="connsiteY116" fmla="*/ 1020158 h 1032040"/>
                <a:gd name="connsiteX117" fmla="*/ 553011 w 1286536"/>
                <a:gd name="connsiteY117" fmla="*/ 990721 h 1032040"/>
                <a:gd name="connsiteX118" fmla="*/ 541412 w 1286536"/>
                <a:gd name="connsiteY118" fmla="*/ 955344 h 1032040"/>
                <a:gd name="connsiteX119" fmla="*/ 506482 w 1286536"/>
                <a:gd name="connsiteY119" fmla="*/ 973032 h 1032040"/>
                <a:gd name="connsiteX120" fmla="*/ 459953 w 1286536"/>
                <a:gd name="connsiteY120" fmla="*/ 984780 h 1032040"/>
                <a:gd name="connsiteX121" fmla="*/ 465819 w 1286536"/>
                <a:gd name="connsiteY121" fmla="*/ 1026100 h 1032040"/>
                <a:gd name="connsiteX122" fmla="*/ 436756 w 1286536"/>
                <a:gd name="connsiteY122" fmla="*/ 1032041 h 1032040"/>
                <a:gd name="connsiteX123" fmla="*/ 413425 w 1286536"/>
                <a:gd name="connsiteY123" fmla="*/ 1014352 h 1032040"/>
                <a:gd name="connsiteX124" fmla="*/ 413425 w 1286536"/>
                <a:gd name="connsiteY124" fmla="*/ 990721 h 1032040"/>
                <a:gd name="connsiteX125" fmla="*/ 395960 w 1286536"/>
                <a:gd name="connsiteY125" fmla="*/ 973032 h 1032040"/>
                <a:gd name="connsiteX126" fmla="*/ 361030 w 1286536"/>
                <a:gd name="connsiteY126" fmla="*/ 967091 h 1032040"/>
                <a:gd name="connsiteX127" fmla="*/ 320234 w 1286536"/>
                <a:gd name="connsiteY127" fmla="*/ 949402 h 1032040"/>
                <a:gd name="connsiteX128" fmla="*/ 314368 w 1286536"/>
                <a:gd name="connsiteY128" fmla="*/ 931713 h 1032040"/>
                <a:gd name="connsiteX129" fmla="*/ 314368 w 1286536"/>
                <a:gd name="connsiteY129" fmla="*/ 902141 h 1032040"/>
                <a:gd name="connsiteX130" fmla="*/ 331833 w 1286536"/>
                <a:gd name="connsiteY130" fmla="*/ 860822 h 1032040"/>
                <a:gd name="connsiteX131" fmla="*/ 378362 w 1286536"/>
                <a:gd name="connsiteY131" fmla="*/ 825444 h 1032040"/>
                <a:gd name="connsiteX132" fmla="*/ 389960 w 1286536"/>
                <a:gd name="connsiteY132" fmla="*/ 801813 h 1032040"/>
                <a:gd name="connsiteX133" fmla="*/ 337566 w 1286536"/>
                <a:gd name="connsiteY133" fmla="*/ 801813 h 1032040"/>
                <a:gd name="connsiteX134" fmla="*/ 325967 w 1286536"/>
                <a:gd name="connsiteY134" fmla="*/ 795872 h 1032040"/>
                <a:gd name="connsiteX135" fmla="*/ 337566 w 1286536"/>
                <a:gd name="connsiteY135" fmla="*/ 778183 h 1032040"/>
                <a:gd name="connsiteX136" fmla="*/ 366630 w 1286536"/>
                <a:gd name="connsiteY136" fmla="*/ 778183 h 1032040"/>
                <a:gd name="connsiteX137" fmla="*/ 389960 w 1286536"/>
                <a:gd name="connsiteY137" fmla="*/ 772241 h 1032040"/>
                <a:gd name="connsiteX138" fmla="*/ 389960 w 1286536"/>
                <a:gd name="connsiteY138" fmla="*/ 736864 h 1032040"/>
                <a:gd name="connsiteX139" fmla="*/ 430756 w 1286536"/>
                <a:gd name="connsiteY139" fmla="*/ 725116 h 1032040"/>
                <a:gd name="connsiteX140" fmla="*/ 454087 w 1286536"/>
                <a:gd name="connsiteY140" fmla="*/ 707427 h 1032040"/>
                <a:gd name="connsiteX141" fmla="*/ 442488 w 1286536"/>
                <a:gd name="connsiteY141" fmla="*/ 677990 h 1032040"/>
                <a:gd name="connsiteX142" fmla="*/ 407559 w 1286536"/>
                <a:gd name="connsiteY142" fmla="*/ 666242 h 1032040"/>
                <a:gd name="connsiteX143" fmla="*/ 378495 w 1286536"/>
                <a:gd name="connsiteY143" fmla="*/ 672184 h 1032040"/>
                <a:gd name="connsiteX144" fmla="*/ 384361 w 1286536"/>
                <a:gd name="connsiteY144" fmla="*/ 707562 h 1032040"/>
                <a:gd name="connsiteX145" fmla="*/ 361030 w 1286536"/>
                <a:gd name="connsiteY145" fmla="*/ 713503 h 1032040"/>
                <a:gd name="connsiteX146" fmla="*/ 337699 w 1286536"/>
                <a:gd name="connsiteY146" fmla="*/ 689873 h 1032040"/>
                <a:gd name="connsiteX147" fmla="*/ 296903 w 1286536"/>
                <a:gd name="connsiteY147" fmla="*/ 678125 h 1032040"/>
                <a:gd name="connsiteX148" fmla="*/ 261973 w 1286536"/>
                <a:gd name="connsiteY148" fmla="*/ 695814 h 1032040"/>
                <a:gd name="connsiteX149" fmla="*/ 221177 w 1286536"/>
                <a:gd name="connsiteY149" fmla="*/ 684066 h 1032040"/>
                <a:gd name="connsiteX150" fmla="*/ 221177 w 1286536"/>
                <a:gd name="connsiteY150" fmla="*/ 654630 h 1032040"/>
                <a:gd name="connsiteX151" fmla="*/ 261973 w 1286536"/>
                <a:gd name="connsiteY151" fmla="*/ 654630 h 1032040"/>
                <a:gd name="connsiteX152" fmla="*/ 291037 w 1286536"/>
                <a:gd name="connsiteY152" fmla="*/ 625193 h 1032040"/>
                <a:gd name="connsiteX153" fmla="*/ 337566 w 1286536"/>
                <a:gd name="connsiteY153" fmla="*/ 625193 h 1032040"/>
                <a:gd name="connsiteX154" fmla="*/ 349165 w 1286536"/>
                <a:gd name="connsiteY154" fmla="*/ 636941 h 1032040"/>
                <a:gd name="connsiteX155" fmla="*/ 384094 w 1286536"/>
                <a:gd name="connsiteY155" fmla="*/ 625193 h 1032040"/>
                <a:gd name="connsiteX156" fmla="*/ 453954 w 1286536"/>
                <a:gd name="connsiteY156" fmla="*/ 625193 h 1032040"/>
                <a:gd name="connsiteX157" fmla="*/ 459820 w 1286536"/>
                <a:gd name="connsiteY157" fmla="*/ 583873 h 1032040"/>
                <a:gd name="connsiteX158" fmla="*/ 401559 w 1286536"/>
                <a:gd name="connsiteY158" fmla="*/ 577932 h 1032040"/>
                <a:gd name="connsiteX159" fmla="*/ 343298 w 1286536"/>
                <a:gd name="connsiteY159" fmla="*/ 571991 h 1032040"/>
                <a:gd name="connsiteX160" fmla="*/ 325833 w 1286536"/>
                <a:gd name="connsiteY160" fmla="*/ 595621 h 1032040"/>
                <a:gd name="connsiteX161" fmla="*/ 273439 w 1286536"/>
                <a:gd name="connsiteY161" fmla="*/ 589680 h 1032040"/>
                <a:gd name="connsiteX162" fmla="*/ 238509 w 1286536"/>
                <a:gd name="connsiteY162" fmla="*/ 571991 h 1032040"/>
                <a:gd name="connsiteX163" fmla="*/ 285038 w 1286536"/>
                <a:gd name="connsiteY163" fmla="*/ 548361 h 1032040"/>
                <a:gd name="connsiteX164" fmla="*/ 314101 w 1286536"/>
                <a:gd name="connsiteY164" fmla="*/ 548361 h 1032040"/>
                <a:gd name="connsiteX165" fmla="*/ 349031 w 1286536"/>
                <a:gd name="connsiteY165" fmla="*/ 524730 h 1032040"/>
                <a:gd name="connsiteX166" fmla="*/ 383961 w 1286536"/>
                <a:gd name="connsiteY166" fmla="*/ 536478 h 1032040"/>
                <a:gd name="connsiteX167" fmla="*/ 413025 w 1286536"/>
                <a:gd name="connsiteY167" fmla="*/ 548225 h 1032040"/>
                <a:gd name="connsiteX168" fmla="*/ 430490 w 1286536"/>
                <a:gd name="connsiteY168" fmla="*/ 530537 h 1032040"/>
                <a:gd name="connsiteX169" fmla="*/ 413025 w 1286536"/>
                <a:gd name="connsiteY169" fmla="*/ 495158 h 1032040"/>
                <a:gd name="connsiteX170" fmla="*/ 383961 w 1286536"/>
                <a:gd name="connsiteY170" fmla="*/ 495158 h 1032040"/>
                <a:gd name="connsiteX171" fmla="*/ 366496 w 1286536"/>
                <a:gd name="connsiteY171" fmla="*/ 465586 h 1032040"/>
                <a:gd name="connsiteX172" fmla="*/ 343165 w 1286536"/>
                <a:gd name="connsiteY172" fmla="*/ 436150 h 1032040"/>
                <a:gd name="connsiteX173" fmla="*/ 331566 w 1286536"/>
                <a:gd name="connsiteY173" fmla="*/ 477469 h 1032040"/>
                <a:gd name="connsiteX174" fmla="*/ 319968 w 1286536"/>
                <a:gd name="connsiteY174" fmla="*/ 483410 h 1032040"/>
                <a:gd name="connsiteX175" fmla="*/ 285038 w 1286536"/>
                <a:gd name="connsiteY175" fmla="*/ 477469 h 1032040"/>
                <a:gd name="connsiteX176" fmla="*/ 250108 w 1286536"/>
                <a:gd name="connsiteY176" fmla="*/ 495158 h 1032040"/>
                <a:gd name="connsiteX177" fmla="*/ 250108 w 1286536"/>
                <a:gd name="connsiteY177" fmla="*/ 477469 h 1032040"/>
                <a:gd name="connsiteX178" fmla="*/ 273439 w 1286536"/>
                <a:gd name="connsiteY178" fmla="*/ 442091 h 1032040"/>
                <a:gd name="connsiteX179" fmla="*/ 244375 w 1286536"/>
                <a:gd name="connsiteY179" fmla="*/ 424402 h 1032040"/>
                <a:gd name="connsiteX180" fmla="*/ 226910 w 1286536"/>
                <a:gd name="connsiteY180" fmla="*/ 406713 h 1032040"/>
                <a:gd name="connsiteX181" fmla="*/ 197847 w 1286536"/>
                <a:gd name="connsiteY181" fmla="*/ 412654 h 1032040"/>
                <a:gd name="connsiteX182" fmla="*/ 209445 w 1286536"/>
                <a:gd name="connsiteY182" fmla="*/ 442091 h 1032040"/>
                <a:gd name="connsiteX183" fmla="*/ 186114 w 1286536"/>
                <a:gd name="connsiteY183" fmla="*/ 442091 h 1032040"/>
                <a:gd name="connsiteX184" fmla="*/ 168650 w 1286536"/>
                <a:gd name="connsiteY184" fmla="*/ 412654 h 1032040"/>
                <a:gd name="connsiteX185" fmla="*/ 174516 w 1286536"/>
                <a:gd name="connsiteY185" fmla="*/ 383217 h 1032040"/>
                <a:gd name="connsiteX186" fmla="*/ 110522 w 1286536"/>
                <a:gd name="connsiteY186" fmla="*/ 371470 h 1032040"/>
                <a:gd name="connsiteX187" fmla="*/ 81458 w 1286536"/>
                <a:gd name="connsiteY187" fmla="*/ 383217 h 1032040"/>
                <a:gd name="connsiteX188" fmla="*/ 52395 w 1286536"/>
                <a:gd name="connsiteY188" fmla="*/ 359587 h 1032040"/>
                <a:gd name="connsiteX189" fmla="*/ 29064 w 1286536"/>
                <a:gd name="connsiteY189" fmla="*/ 324209 h 1032040"/>
                <a:gd name="connsiteX190" fmla="*/ 0 w 1286536"/>
                <a:gd name="connsiteY190" fmla="*/ 282889 h 1032040"/>
                <a:gd name="connsiteX191" fmla="*/ 5866 w 1286536"/>
                <a:gd name="connsiteY191" fmla="*/ 218075 h 1032040"/>
                <a:gd name="connsiteX192" fmla="*/ 29197 w 1286536"/>
                <a:gd name="connsiteY192" fmla="*/ 194444 h 1032040"/>
                <a:gd name="connsiteX193" fmla="*/ 40796 w 1286536"/>
                <a:gd name="connsiteY193" fmla="*/ 159066 h 1032040"/>
                <a:gd name="connsiteX194" fmla="*/ 40796 w 1286536"/>
                <a:gd name="connsiteY194" fmla="*/ 105999 h 1032040"/>
                <a:gd name="connsiteX195" fmla="*/ 17465 w 1286536"/>
                <a:gd name="connsiteY195" fmla="*/ 100058 h 1032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286536" h="1032040">
                  <a:moveTo>
                    <a:pt x="16931" y="100058"/>
                  </a:moveTo>
                  <a:lnTo>
                    <a:pt x="40263" y="52932"/>
                  </a:lnTo>
                  <a:lnTo>
                    <a:pt x="63593" y="23495"/>
                  </a:lnTo>
                  <a:lnTo>
                    <a:pt x="92657" y="5806"/>
                  </a:lnTo>
                  <a:lnTo>
                    <a:pt x="139186" y="11747"/>
                  </a:lnTo>
                  <a:lnTo>
                    <a:pt x="191580" y="11747"/>
                  </a:lnTo>
                  <a:lnTo>
                    <a:pt x="243975" y="0"/>
                  </a:lnTo>
                  <a:lnTo>
                    <a:pt x="284771" y="0"/>
                  </a:lnTo>
                  <a:lnTo>
                    <a:pt x="325567" y="11747"/>
                  </a:lnTo>
                  <a:lnTo>
                    <a:pt x="366363" y="11747"/>
                  </a:lnTo>
                  <a:lnTo>
                    <a:pt x="418757" y="41184"/>
                  </a:lnTo>
                  <a:lnTo>
                    <a:pt x="465286" y="47126"/>
                  </a:lnTo>
                  <a:lnTo>
                    <a:pt x="523547" y="29437"/>
                  </a:lnTo>
                  <a:lnTo>
                    <a:pt x="575942" y="35378"/>
                  </a:lnTo>
                  <a:lnTo>
                    <a:pt x="657400" y="53067"/>
                  </a:lnTo>
                  <a:lnTo>
                    <a:pt x="698196" y="88445"/>
                  </a:lnTo>
                  <a:lnTo>
                    <a:pt x="727260" y="117882"/>
                  </a:lnTo>
                  <a:lnTo>
                    <a:pt x="779654" y="117882"/>
                  </a:lnTo>
                  <a:lnTo>
                    <a:pt x="832049" y="135571"/>
                  </a:lnTo>
                  <a:lnTo>
                    <a:pt x="896176" y="135571"/>
                  </a:lnTo>
                  <a:lnTo>
                    <a:pt x="954436" y="176890"/>
                  </a:lnTo>
                  <a:lnTo>
                    <a:pt x="977768" y="241705"/>
                  </a:lnTo>
                  <a:lnTo>
                    <a:pt x="983634" y="271142"/>
                  </a:lnTo>
                  <a:lnTo>
                    <a:pt x="954570" y="300579"/>
                  </a:lnTo>
                  <a:lnTo>
                    <a:pt x="919640" y="335957"/>
                  </a:lnTo>
                  <a:lnTo>
                    <a:pt x="960436" y="359587"/>
                  </a:lnTo>
                  <a:lnTo>
                    <a:pt x="995366" y="341898"/>
                  </a:lnTo>
                  <a:lnTo>
                    <a:pt x="1053627" y="330151"/>
                  </a:lnTo>
                  <a:lnTo>
                    <a:pt x="1094422" y="330151"/>
                  </a:lnTo>
                  <a:lnTo>
                    <a:pt x="1135218" y="283025"/>
                  </a:lnTo>
                  <a:cubicBezTo>
                    <a:pt x="1135218" y="283025"/>
                    <a:pt x="1158549" y="265336"/>
                    <a:pt x="1170148" y="265336"/>
                  </a:cubicBezTo>
                  <a:lnTo>
                    <a:pt x="1216677" y="265336"/>
                  </a:lnTo>
                  <a:lnTo>
                    <a:pt x="1274938" y="294772"/>
                  </a:lnTo>
                  <a:lnTo>
                    <a:pt x="1286536" y="336092"/>
                  </a:lnTo>
                  <a:lnTo>
                    <a:pt x="1286536" y="383217"/>
                  </a:lnTo>
                  <a:lnTo>
                    <a:pt x="1263205" y="406848"/>
                  </a:lnTo>
                  <a:lnTo>
                    <a:pt x="1210811" y="412789"/>
                  </a:lnTo>
                  <a:lnTo>
                    <a:pt x="1164282" y="418731"/>
                  </a:lnTo>
                  <a:lnTo>
                    <a:pt x="1158416" y="454109"/>
                  </a:lnTo>
                  <a:lnTo>
                    <a:pt x="1158416" y="495428"/>
                  </a:lnTo>
                  <a:lnTo>
                    <a:pt x="1181747" y="542554"/>
                  </a:lnTo>
                  <a:lnTo>
                    <a:pt x="1170148" y="571991"/>
                  </a:lnTo>
                  <a:lnTo>
                    <a:pt x="1123620" y="571991"/>
                  </a:lnTo>
                  <a:lnTo>
                    <a:pt x="1088690" y="583738"/>
                  </a:lnTo>
                  <a:lnTo>
                    <a:pt x="1094556" y="619117"/>
                  </a:lnTo>
                  <a:lnTo>
                    <a:pt x="1082957" y="654495"/>
                  </a:lnTo>
                  <a:lnTo>
                    <a:pt x="1042161" y="654495"/>
                  </a:lnTo>
                  <a:lnTo>
                    <a:pt x="1013097" y="625058"/>
                  </a:lnTo>
                  <a:lnTo>
                    <a:pt x="978168" y="642747"/>
                  </a:lnTo>
                  <a:lnTo>
                    <a:pt x="943238" y="625058"/>
                  </a:lnTo>
                  <a:lnTo>
                    <a:pt x="879111" y="630999"/>
                  </a:lnTo>
                  <a:lnTo>
                    <a:pt x="832582" y="636941"/>
                  </a:lnTo>
                  <a:lnTo>
                    <a:pt x="797653" y="589815"/>
                  </a:lnTo>
                  <a:lnTo>
                    <a:pt x="786054" y="554437"/>
                  </a:lnTo>
                  <a:lnTo>
                    <a:pt x="791920" y="501369"/>
                  </a:lnTo>
                  <a:lnTo>
                    <a:pt x="786054" y="460050"/>
                  </a:lnTo>
                  <a:lnTo>
                    <a:pt x="832582" y="442361"/>
                  </a:lnTo>
                  <a:lnTo>
                    <a:pt x="902442" y="436420"/>
                  </a:lnTo>
                  <a:lnTo>
                    <a:pt x="943238" y="418731"/>
                  </a:lnTo>
                  <a:lnTo>
                    <a:pt x="919907" y="395100"/>
                  </a:lnTo>
                  <a:lnTo>
                    <a:pt x="879111" y="389159"/>
                  </a:lnTo>
                  <a:lnTo>
                    <a:pt x="867512" y="365529"/>
                  </a:lnTo>
                  <a:lnTo>
                    <a:pt x="896576" y="347840"/>
                  </a:lnTo>
                  <a:lnTo>
                    <a:pt x="884977" y="324209"/>
                  </a:lnTo>
                  <a:lnTo>
                    <a:pt x="861646" y="318268"/>
                  </a:lnTo>
                  <a:lnTo>
                    <a:pt x="861646" y="282889"/>
                  </a:lnTo>
                  <a:lnTo>
                    <a:pt x="826716" y="259259"/>
                  </a:lnTo>
                  <a:lnTo>
                    <a:pt x="780188" y="265201"/>
                  </a:lnTo>
                  <a:lnTo>
                    <a:pt x="774321" y="300579"/>
                  </a:lnTo>
                  <a:lnTo>
                    <a:pt x="768456" y="335957"/>
                  </a:lnTo>
                  <a:lnTo>
                    <a:pt x="745124" y="335957"/>
                  </a:lnTo>
                  <a:lnTo>
                    <a:pt x="721794" y="300579"/>
                  </a:lnTo>
                  <a:lnTo>
                    <a:pt x="692730" y="312326"/>
                  </a:lnTo>
                  <a:lnTo>
                    <a:pt x="675265" y="335957"/>
                  </a:lnTo>
                  <a:lnTo>
                    <a:pt x="640335" y="365393"/>
                  </a:lnTo>
                  <a:lnTo>
                    <a:pt x="617004" y="400772"/>
                  </a:lnTo>
                  <a:lnTo>
                    <a:pt x="605405" y="424402"/>
                  </a:lnTo>
                  <a:lnTo>
                    <a:pt x="651934" y="418461"/>
                  </a:lnTo>
                  <a:lnTo>
                    <a:pt x="675265" y="430209"/>
                  </a:lnTo>
                  <a:lnTo>
                    <a:pt x="716061" y="447897"/>
                  </a:lnTo>
                  <a:lnTo>
                    <a:pt x="733526" y="459645"/>
                  </a:lnTo>
                  <a:lnTo>
                    <a:pt x="698596" y="477334"/>
                  </a:lnTo>
                  <a:lnTo>
                    <a:pt x="721927" y="524595"/>
                  </a:lnTo>
                  <a:lnTo>
                    <a:pt x="762723" y="571720"/>
                  </a:lnTo>
                  <a:lnTo>
                    <a:pt x="768589" y="607099"/>
                  </a:lnTo>
                  <a:lnTo>
                    <a:pt x="797653" y="642477"/>
                  </a:lnTo>
                  <a:lnTo>
                    <a:pt x="809251" y="666107"/>
                  </a:lnTo>
                  <a:lnTo>
                    <a:pt x="803385" y="707427"/>
                  </a:lnTo>
                  <a:lnTo>
                    <a:pt x="780054" y="731057"/>
                  </a:lnTo>
                  <a:lnTo>
                    <a:pt x="733526" y="736999"/>
                  </a:lnTo>
                  <a:lnTo>
                    <a:pt x="727659" y="778318"/>
                  </a:lnTo>
                  <a:lnTo>
                    <a:pt x="745124" y="807755"/>
                  </a:lnTo>
                  <a:lnTo>
                    <a:pt x="745124" y="843133"/>
                  </a:lnTo>
                  <a:lnTo>
                    <a:pt x="762589" y="860822"/>
                  </a:lnTo>
                  <a:lnTo>
                    <a:pt x="797519" y="860822"/>
                  </a:lnTo>
                  <a:lnTo>
                    <a:pt x="832449" y="849074"/>
                  </a:lnTo>
                  <a:lnTo>
                    <a:pt x="855780" y="819638"/>
                  </a:lnTo>
                  <a:lnTo>
                    <a:pt x="908174" y="819638"/>
                  </a:lnTo>
                  <a:lnTo>
                    <a:pt x="948971" y="831385"/>
                  </a:lnTo>
                  <a:lnTo>
                    <a:pt x="954836" y="866763"/>
                  </a:lnTo>
                  <a:lnTo>
                    <a:pt x="914041" y="872704"/>
                  </a:lnTo>
                  <a:lnTo>
                    <a:pt x="873245" y="908083"/>
                  </a:lnTo>
                  <a:lnTo>
                    <a:pt x="838315" y="914024"/>
                  </a:lnTo>
                  <a:lnTo>
                    <a:pt x="785920" y="890393"/>
                  </a:lnTo>
                  <a:lnTo>
                    <a:pt x="727659" y="902141"/>
                  </a:lnTo>
                  <a:lnTo>
                    <a:pt x="698596" y="866763"/>
                  </a:lnTo>
                  <a:lnTo>
                    <a:pt x="669532" y="831385"/>
                  </a:lnTo>
                  <a:lnTo>
                    <a:pt x="646201" y="849074"/>
                  </a:lnTo>
                  <a:lnTo>
                    <a:pt x="634602" y="884452"/>
                  </a:lnTo>
                  <a:lnTo>
                    <a:pt x="646201" y="908083"/>
                  </a:lnTo>
                  <a:lnTo>
                    <a:pt x="675265" y="937520"/>
                  </a:lnTo>
                  <a:lnTo>
                    <a:pt x="634469" y="937520"/>
                  </a:lnTo>
                  <a:lnTo>
                    <a:pt x="611138" y="913889"/>
                  </a:lnTo>
                  <a:lnTo>
                    <a:pt x="599539" y="949267"/>
                  </a:lnTo>
                  <a:lnTo>
                    <a:pt x="622870" y="972897"/>
                  </a:lnTo>
                  <a:lnTo>
                    <a:pt x="622870" y="996528"/>
                  </a:lnTo>
                  <a:lnTo>
                    <a:pt x="582074" y="1020158"/>
                  </a:lnTo>
                  <a:lnTo>
                    <a:pt x="553011" y="990721"/>
                  </a:lnTo>
                  <a:lnTo>
                    <a:pt x="541412" y="955344"/>
                  </a:lnTo>
                  <a:lnTo>
                    <a:pt x="506482" y="973032"/>
                  </a:lnTo>
                  <a:lnTo>
                    <a:pt x="459953" y="984780"/>
                  </a:lnTo>
                  <a:lnTo>
                    <a:pt x="465819" y="1026100"/>
                  </a:lnTo>
                  <a:lnTo>
                    <a:pt x="436756" y="1032041"/>
                  </a:lnTo>
                  <a:lnTo>
                    <a:pt x="413425" y="1014352"/>
                  </a:lnTo>
                  <a:lnTo>
                    <a:pt x="413425" y="990721"/>
                  </a:lnTo>
                  <a:lnTo>
                    <a:pt x="395960" y="973032"/>
                  </a:lnTo>
                  <a:lnTo>
                    <a:pt x="361030" y="967091"/>
                  </a:lnTo>
                  <a:lnTo>
                    <a:pt x="320234" y="949402"/>
                  </a:lnTo>
                  <a:lnTo>
                    <a:pt x="314368" y="931713"/>
                  </a:lnTo>
                  <a:lnTo>
                    <a:pt x="314368" y="902141"/>
                  </a:lnTo>
                  <a:lnTo>
                    <a:pt x="331833" y="860822"/>
                  </a:lnTo>
                  <a:lnTo>
                    <a:pt x="378362" y="825444"/>
                  </a:lnTo>
                  <a:lnTo>
                    <a:pt x="389960" y="801813"/>
                  </a:lnTo>
                  <a:lnTo>
                    <a:pt x="337566" y="801813"/>
                  </a:lnTo>
                  <a:lnTo>
                    <a:pt x="325967" y="795872"/>
                  </a:lnTo>
                  <a:lnTo>
                    <a:pt x="337566" y="778183"/>
                  </a:lnTo>
                  <a:lnTo>
                    <a:pt x="366630" y="778183"/>
                  </a:lnTo>
                  <a:lnTo>
                    <a:pt x="389960" y="772241"/>
                  </a:lnTo>
                  <a:lnTo>
                    <a:pt x="389960" y="736864"/>
                  </a:lnTo>
                  <a:lnTo>
                    <a:pt x="430756" y="725116"/>
                  </a:lnTo>
                  <a:lnTo>
                    <a:pt x="454087" y="707427"/>
                  </a:lnTo>
                  <a:lnTo>
                    <a:pt x="442488" y="677990"/>
                  </a:lnTo>
                  <a:lnTo>
                    <a:pt x="407559" y="666242"/>
                  </a:lnTo>
                  <a:lnTo>
                    <a:pt x="378495" y="672184"/>
                  </a:lnTo>
                  <a:lnTo>
                    <a:pt x="384361" y="707562"/>
                  </a:lnTo>
                  <a:lnTo>
                    <a:pt x="361030" y="713503"/>
                  </a:lnTo>
                  <a:lnTo>
                    <a:pt x="337699" y="689873"/>
                  </a:lnTo>
                  <a:lnTo>
                    <a:pt x="296903" y="678125"/>
                  </a:lnTo>
                  <a:lnTo>
                    <a:pt x="261973" y="695814"/>
                  </a:lnTo>
                  <a:lnTo>
                    <a:pt x="221177" y="684066"/>
                  </a:lnTo>
                  <a:lnTo>
                    <a:pt x="221177" y="654630"/>
                  </a:lnTo>
                  <a:lnTo>
                    <a:pt x="261973" y="654630"/>
                  </a:lnTo>
                  <a:lnTo>
                    <a:pt x="291037" y="625193"/>
                  </a:lnTo>
                  <a:lnTo>
                    <a:pt x="337566" y="625193"/>
                  </a:lnTo>
                  <a:lnTo>
                    <a:pt x="349165" y="636941"/>
                  </a:lnTo>
                  <a:lnTo>
                    <a:pt x="384094" y="625193"/>
                  </a:lnTo>
                  <a:lnTo>
                    <a:pt x="453954" y="625193"/>
                  </a:lnTo>
                  <a:lnTo>
                    <a:pt x="459820" y="583873"/>
                  </a:lnTo>
                  <a:lnTo>
                    <a:pt x="401559" y="577932"/>
                  </a:lnTo>
                  <a:lnTo>
                    <a:pt x="343298" y="571991"/>
                  </a:lnTo>
                  <a:lnTo>
                    <a:pt x="325833" y="595621"/>
                  </a:lnTo>
                  <a:lnTo>
                    <a:pt x="273439" y="589680"/>
                  </a:lnTo>
                  <a:lnTo>
                    <a:pt x="238509" y="571991"/>
                  </a:lnTo>
                  <a:lnTo>
                    <a:pt x="285038" y="548361"/>
                  </a:lnTo>
                  <a:lnTo>
                    <a:pt x="314101" y="548361"/>
                  </a:lnTo>
                  <a:cubicBezTo>
                    <a:pt x="319968" y="548361"/>
                    <a:pt x="349031" y="524730"/>
                    <a:pt x="349031" y="524730"/>
                  </a:cubicBezTo>
                  <a:lnTo>
                    <a:pt x="383961" y="536478"/>
                  </a:lnTo>
                  <a:lnTo>
                    <a:pt x="413025" y="548225"/>
                  </a:lnTo>
                  <a:lnTo>
                    <a:pt x="430490" y="530537"/>
                  </a:lnTo>
                  <a:lnTo>
                    <a:pt x="413025" y="495158"/>
                  </a:lnTo>
                  <a:lnTo>
                    <a:pt x="383961" y="495158"/>
                  </a:lnTo>
                  <a:lnTo>
                    <a:pt x="366496" y="465586"/>
                  </a:lnTo>
                  <a:lnTo>
                    <a:pt x="343165" y="436150"/>
                  </a:lnTo>
                  <a:lnTo>
                    <a:pt x="331566" y="477469"/>
                  </a:lnTo>
                  <a:lnTo>
                    <a:pt x="319968" y="483410"/>
                  </a:lnTo>
                  <a:cubicBezTo>
                    <a:pt x="319968" y="483410"/>
                    <a:pt x="290904" y="471663"/>
                    <a:pt x="285038" y="477469"/>
                  </a:cubicBezTo>
                  <a:cubicBezTo>
                    <a:pt x="279172" y="483410"/>
                    <a:pt x="250108" y="495158"/>
                    <a:pt x="250108" y="495158"/>
                  </a:cubicBezTo>
                  <a:lnTo>
                    <a:pt x="250108" y="477469"/>
                  </a:lnTo>
                  <a:lnTo>
                    <a:pt x="273439" y="442091"/>
                  </a:lnTo>
                  <a:lnTo>
                    <a:pt x="244375" y="424402"/>
                  </a:lnTo>
                  <a:lnTo>
                    <a:pt x="226910" y="406713"/>
                  </a:lnTo>
                  <a:lnTo>
                    <a:pt x="197847" y="412654"/>
                  </a:lnTo>
                  <a:lnTo>
                    <a:pt x="209445" y="442091"/>
                  </a:lnTo>
                  <a:lnTo>
                    <a:pt x="186114" y="442091"/>
                  </a:lnTo>
                  <a:lnTo>
                    <a:pt x="168650" y="412654"/>
                  </a:lnTo>
                  <a:lnTo>
                    <a:pt x="174516" y="383217"/>
                  </a:lnTo>
                  <a:lnTo>
                    <a:pt x="110522" y="371470"/>
                  </a:lnTo>
                  <a:lnTo>
                    <a:pt x="81458" y="383217"/>
                  </a:lnTo>
                  <a:lnTo>
                    <a:pt x="52395" y="359587"/>
                  </a:lnTo>
                  <a:lnTo>
                    <a:pt x="29064" y="324209"/>
                  </a:lnTo>
                  <a:lnTo>
                    <a:pt x="0" y="282889"/>
                  </a:lnTo>
                  <a:lnTo>
                    <a:pt x="5866" y="218075"/>
                  </a:lnTo>
                  <a:lnTo>
                    <a:pt x="29197" y="194444"/>
                  </a:lnTo>
                  <a:cubicBezTo>
                    <a:pt x="29197" y="194444"/>
                    <a:pt x="40796" y="165008"/>
                    <a:pt x="40796" y="159066"/>
                  </a:cubicBezTo>
                  <a:lnTo>
                    <a:pt x="40796" y="105999"/>
                  </a:lnTo>
                  <a:lnTo>
                    <a:pt x="17465" y="100058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9" name="Freeform 688">
              <a:extLst>
                <a:ext uri="{FF2B5EF4-FFF2-40B4-BE49-F238E27FC236}">
                  <a16:creationId xmlns:a16="http://schemas.microsoft.com/office/drawing/2014/main" id="{EA414993-AF5D-C435-7794-BB92289C3932}"/>
                </a:ext>
              </a:extLst>
            </p:cNvPr>
            <p:cNvSpPr/>
            <p:nvPr/>
          </p:nvSpPr>
          <p:spPr>
            <a:xfrm>
              <a:off x="9935961" y="5558816"/>
              <a:ext cx="40662" cy="35378"/>
            </a:xfrm>
            <a:custGeom>
              <a:avLst/>
              <a:gdLst>
                <a:gd name="connsiteX0" fmla="*/ 0 w 40662"/>
                <a:gd name="connsiteY0" fmla="*/ 11748 h 35378"/>
                <a:gd name="connsiteX1" fmla="*/ 0 w 40662"/>
                <a:gd name="connsiteY1" fmla="*/ 35378 h 35378"/>
                <a:gd name="connsiteX2" fmla="*/ 34930 w 40662"/>
                <a:gd name="connsiteY2" fmla="*/ 35378 h 35378"/>
                <a:gd name="connsiteX3" fmla="*/ 40663 w 40662"/>
                <a:gd name="connsiteY3" fmla="*/ 5806 h 35378"/>
                <a:gd name="connsiteX4" fmla="*/ 0 w 40662"/>
                <a:gd name="connsiteY4" fmla="*/ 0 h 35378"/>
                <a:gd name="connsiteX5" fmla="*/ 0 w 40662"/>
                <a:gd name="connsiteY5" fmla="*/ 11748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62" h="35378">
                  <a:moveTo>
                    <a:pt x="0" y="11748"/>
                  </a:moveTo>
                  <a:lnTo>
                    <a:pt x="0" y="35378"/>
                  </a:lnTo>
                  <a:lnTo>
                    <a:pt x="34930" y="35378"/>
                  </a:lnTo>
                  <a:lnTo>
                    <a:pt x="40663" y="5806"/>
                  </a:lnTo>
                  <a:lnTo>
                    <a:pt x="0" y="0"/>
                  </a:lnTo>
                  <a:lnTo>
                    <a:pt x="0" y="11748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0" name="Freeform 689">
              <a:extLst>
                <a:ext uri="{FF2B5EF4-FFF2-40B4-BE49-F238E27FC236}">
                  <a16:creationId xmlns:a16="http://schemas.microsoft.com/office/drawing/2014/main" id="{ED5054F2-19ED-1704-FE94-EDBAA750827F}"/>
                </a:ext>
              </a:extLst>
            </p:cNvPr>
            <p:cNvSpPr/>
            <p:nvPr/>
          </p:nvSpPr>
          <p:spPr>
            <a:xfrm>
              <a:off x="10023286" y="5588253"/>
              <a:ext cx="17464" cy="11747"/>
            </a:xfrm>
            <a:custGeom>
              <a:avLst/>
              <a:gdLst>
                <a:gd name="connsiteX0" fmla="*/ 0 w 17464"/>
                <a:gd name="connsiteY0" fmla="*/ 0 h 11747"/>
                <a:gd name="connsiteX1" fmla="*/ 0 w 17464"/>
                <a:gd name="connsiteY1" fmla="*/ 11748 h 11747"/>
                <a:gd name="connsiteX2" fmla="*/ 17465 w 17464"/>
                <a:gd name="connsiteY2" fmla="*/ 5942 h 11747"/>
                <a:gd name="connsiteX3" fmla="*/ 0 w 17464"/>
                <a:gd name="connsiteY3" fmla="*/ 0 h 1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4" h="11747">
                  <a:moveTo>
                    <a:pt x="0" y="0"/>
                  </a:moveTo>
                  <a:lnTo>
                    <a:pt x="0" y="11748"/>
                  </a:lnTo>
                  <a:lnTo>
                    <a:pt x="17465" y="59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1" name="Freeform 690">
              <a:extLst>
                <a:ext uri="{FF2B5EF4-FFF2-40B4-BE49-F238E27FC236}">
                  <a16:creationId xmlns:a16="http://schemas.microsoft.com/office/drawing/2014/main" id="{36F2B665-2FE6-EA48-6C37-437DC5370CB7}"/>
                </a:ext>
              </a:extLst>
            </p:cNvPr>
            <p:cNvSpPr/>
            <p:nvPr/>
          </p:nvSpPr>
          <p:spPr>
            <a:xfrm>
              <a:off x="9336022" y="5712076"/>
              <a:ext cx="29197" cy="17689"/>
            </a:xfrm>
            <a:custGeom>
              <a:avLst/>
              <a:gdLst>
                <a:gd name="connsiteX0" fmla="*/ 0 w 29197"/>
                <a:gd name="connsiteY0" fmla="*/ 0 h 17689"/>
                <a:gd name="connsiteX1" fmla="*/ 0 w 29197"/>
                <a:gd name="connsiteY1" fmla="*/ 17689 h 17689"/>
                <a:gd name="connsiteX2" fmla="*/ 29197 w 29197"/>
                <a:gd name="connsiteY2" fmla="*/ 5942 h 17689"/>
                <a:gd name="connsiteX3" fmla="*/ 0 w 29197"/>
                <a:gd name="connsiteY3" fmla="*/ 0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97" h="17689">
                  <a:moveTo>
                    <a:pt x="0" y="0"/>
                  </a:moveTo>
                  <a:lnTo>
                    <a:pt x="0" y="17689"/>
                  </a:lnTo>
                  <a:lnTo>
                    <a:pt x="29197" y="59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 691">
              <a:extLst>
                <a:ext uri="{FF2B5EF4-FFF2-40B4-BE49-F238E27FC236}">
                  <a16:creationId xmlns:a16="http://schemas.microsoft.com/office/drawing/2014/main" id="{1F39FF8B-2536-2C7D-5711-1ED2DA3F7DAB}"/>
                </a:ext>
              </a:extLst>
            </p:cNvPr>
            <p:cNvSpPr/>
            <p:nvPr/>
          </p:nvSpPr>
          <p:spPr>
            <a:xfrm>
              <a:off x="9580797" y="5806463"/>
              <a:ext cx="442355" cy="447897"/>
            </a:xfrm>
            <a:custGeom>
              <a:avLst/>
              <a:gdLst>
                <a:gd name="connsiteX0" fmla="*/ 215312 w 442355"/>
                <a:gd name="connsiteY0" fmla="*/ 0 h 447897"/>
                <a:gd name="connsiteX1" fmla="*/ 244375 w 442355"/>
                <a:gd name="connsiteY1" fmla="*/ 0 h 447897"/>
                <a:gd name="connsiteX2" fmla="*/ 261840 w 442355"/>
                <a:gd name="connsiteY2" fmla="*/ 23630 h 447897"/>
                <a:gd name="connsiteX3" fmla="*/ 285171 w 442355"/>
                <a:gd name="connsiteY3" fmla="*/ 35378 h 447897"/>
                <a:gd name="connsiteX4" fmla="*/ 325967 w 442355"/>
                <a:gd name="connsiteY4" fmla="*/ 29437 h 447897"/>
                <a:gd name="connsiteX5" fmla="*/ 378362 w 442355"/>
                <a:gd name="connsiteY5" fmla="*/ 29437 h 447897"/>
                <a:gd name="connsiteX6" fmla="*/ 424890 w 442355"/>
                <a:gd name="connsiteY6" fmla="*/ 41184 h 447897"/>
                <a:gd name="connsiteX7" fmla="*/ 442355 w 442355"/>
                <a:gd name="connsiteY7" fmla="*/ 100193 h 447897"/>
                <a:gd name="connsiteX8" fmla="*/ 407425 w 442355"/>
                <a:gd name="connsiteY8" fmla="*/ 106134 h 447897"/>
                <a:gd name="connsiteX9" fmla="*/ 413292 w 442355"/>
                <a:gd name="connsiteY9" fmla="*/ 135571 h 447897"/>
                <a:gd name="connsiteX10" fmla="*/ 436622 w 442355"/>
                <a:gd name="connsiteY10" fmla="*/ 153260 h 447897"/>
                <a:gd name="connsiteX11" fmla="*/ 436622 w 442355"/>
                <a:gd name="connsiteY11" fmla="*/ 218210 h 447897"/>
                <a:gd name="connsiteX12" fmla="*/ 413292 w 442355"/>
                <a:gd name="connsiteY12" fmla="*/ 212269 h 447897"/>
                <a:gd name="connsiteX13" fmla="*/ 401693 w 442355"/>
                <a:gd name="connsiteY13" fmla="*/ 188638 h 447897"/>
                <a:gd name="connsiteX14" fmla="*/ 372629 w 442355"/>
                <a:gd name="connsiteY14" fmla="*/ 165008 h 447897"/>
                <a:gd name="connsiteX15" fmla="*/ 372629 w 442355"/>
                <a:gd name="connsiteY15" fmla="*/ 200386 h 447897"/>
                <a:gd name="connsiteX16" fmla="*/ 395960 w 442355"/>
                <a:gd name="connsiteY16" fmla="*/ 224016 h 447897"/>
                <a:gd name="connsiteX17" fmla="*/ 401826 w 442355"/>
                <a:gd name="connsiteY17" fmla="*/ 259395 h 447897"/>
                <a:gd name="connsiteX18" fmla="*/ 349431 w 442355"/>
                <a:gd name="connsiteY18" fmla="*/ 265336 h 447897"/>
                <a:gd name="connsiteX19" fmla="*/ 326100 w 442355"/>
                <a:gd name="connsiteY19" fmla="*/ 294772 h 447897"/>
                <a:gd name="connsiteX20" fmla="*/ 273706 w 442355"/>
                <a:gd name="connsiteY20" fmla="*/ 306520 h 447897"/>
                <a:gd name="connsiteX21" fmla="*/ 262107 w 442355"/>
                <a:gd name="connsiteY21" fmla="*/ 282890 h 447897"/>
                <a:gd name="connsiteX22" fmla="*/ 244642 w 442355"/>
                <a:gd name="connsiteY22" fmla="*/ 294637 h 447897"/>
                <a:gd name="connsiteX23" fmla="*/ 244642 w 442355"/>
                <a:gd name="connsiteY23" fmla="*/ 330016 h 447897"/>
                <a:gd name="connsiteX24" fmla="*/ 238776 w 442355"/>
                <a:gd name="connsiteY24" fmla="*/ 359452 h 447897"/>
                <a:gd name="connsiteX25" fmla="*/ 215445 w 442355"/>
                <a:gd name="connsiteY25" fmla="*/ 394830 h 447897"/>
                <a:gd name="connsiteX26" fmla="*/ 250375 w 442355"/>
                <a:gd name="connsiteY26" fmla="*/ 418461 h 447897"/>
                <a:gd name="connsiteX27" fmla="*/ 232910 w 442355"/>
                <a:gd name="connsiteY27" fmla="*/ 447898 h 447897"/>
                <a:gd name="connsiteX28" fmla="*/ 192114 w 442355"/>
                <a:gd name="connsiteY28" fmla="*/ 418461 h 447897"/>
                <a:gd name="connsiteX29" fmla="*/ 151318 w 442355"/>
                <a:gd name="connsiteY29" fmla="*/ 406713 h 447897"/>
                <a:gd name="connsiteX30" fmla="*/ 104790 w 442355"/>
                <a:gd name="connsiteY30" fmla="*/ 400772 h 447897"/>
                <a:gd name="connsiteX31" fmla="*/ 87325 w 442355"/>
                <a:gd name="connsiteY31" fmla="*/ 383083 h 447897"/>
                <a:gd name="connsiteX32" fmla="*/ 58261 w 442355"/>
                <a:gd name="connsiteY32" fmla="*/ 418461 h 447897"/>
                <a:gd name="connsiteX33" fmla="*/ 0 w 442355"/>
                <a:gd name="connsiteY33" fmla="*/ 412519 h 447897"/>
                <a:gd name="connsiteX34" fmla="*/ 23331 w 442355"/>
                <a:gd name="connsiteY34" fmla="*/ 394830 h 447897"/>
                <a:gd name="connsiteX35" fmla="*/ 58261 w 442355"/>
                <a:gd name="connsiteY35" fmla="*/ 377141 h 447897"/>
                <a:gd name="connsiteX36" fmla="*/ 81592 w 442355"/>
                <a:gd name="connsiteY36" fmla="*/ 347705 h 447897"/>
                <a:gd name="connsiteX37" fmla="*/ 81592 w 442355"/>
                <a:gd name="connsiteY37" fmla="*/ 306385 h 447897"/>
                <a:gd name="connsiteX38" fmla="*/ 93191 w 442355"/>
                <a:gd name="connsiteY38" fmla="*/ 259260 h 447897"/>
                <a:gd name="connsiteX39" fmla="*/ 99057 w 442355"/>
                <a:gd name="connsiteY39" fmla="*/ 212133 h 447897"/>
                <a:gd name="connsiteX40" fmla="*/ 116522 w 442355"/>
                <a:gd name="connsiteY40" fmla="*/ 170814 h 447897"/>
                <a:gd name="connsiteX41" fmla="*/ 163050 w 442355"/>
                <a:gd name="connsiteY41" fmla="*/ 123688 h 447897"/>
                <a:gd name="connsiteX42" fmla="*/ 215445 w 442355"/>
                <a:gd name="connsiteY42" fmla="*/ 100058 h 447897"/>
                <a:gd name="connsiteX43" fmla="*/ 238776 w 442355"/>
                <a:gd name="connsiteY43" fmla="*/ 82369 h 447897"/>
                <a:gd name="connsiteX44" fmla="*/ 273706 w 442355"/>
                <a:gd name="connsiteY44" fmla="*/ 52932 h 447897"/>
                <a:gd name="connsiteX45" fmla="*/ 256241 w 442355"/>
                <a:gd name="connsiteY45" fmla="*/ 35243 h 447897"/>
                <a:gd name="connsiteX46" fmla="*/ 238776 w 442355"/>
                <a:gd name="connsiteY46" fmla="*/ 23495 h 447897"/>
                <a:gd name="connsiteX47" fmla="*/ 209712 w 442355"/>
                <a:gd name="connsiteY47" fmla="*/ 29437 h 447897"/>
                <a:gd name="connsiteX48" fmla="*/ 215578 w 442355"/>
                <a:gd name="connsiteY48" fmla="*/ 0 h 447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42355" h="447897">
                  <a:moveTo>
                    <a:pt x="215312" y="0"/>
                  </a:moveTo>
                  <a:lnTo>
                    <a:pt x="244375" y="0"/>
                  </a:lnTo>
                  <a:lnTo>
                    <a:pt x="261840" y="23630"/>
                  </a:lnTo>
                  <a:lnTo>
                    <a:pt x="285171" y="35378"/>
                  </a:lnTo>
                  <a:lnTo>
                    <a:pt x="325967" y="29437"/>
                  </a:lnTo>
                  <a:lnTo>
                    <a:pt x="378362" y="29437"/>
                  </a:lnTo>
                  <a:lnTo>
                    <a:pt x="424890" y="41184"/>
                  </a:lnTo>
                  <a:lnTo>
                    <a:pt x="442355" y="100193"/>
                  </a:lnTo>
                  <a:lnTo>
                    <a:pt x="407425" y="106134"/>
                  </a:lnTo>
                  <a:lnTo>
                    <a:pt x="413292" y="135571"/>
                  </a:lnTo>
                  <a:lnTo>
                    <a:pt x="436622" y="153260"/>
                  </a:lnTo>
                  <a:lnTo>
                    <a:pt x="436622" y="218210"/>
                  </a:lnTo>
                  <a:lnTo>
                    <a:pt x="413292" y="212269"/>
                  </a:lnTo>
                  <a:lnTo>
                    <a:pt x="401693" y="188638"/>
                  </a:lnTo>
                  <a:lnTo>
                    <a:pt x="372629" y="165008"/>
                  </a:lnTo>
                  <a:lnTo>
                    <a:pt x="372629" y="200386"/>
                  </a:lnTo>
                  <a:lnTo>
                    <a:pt x="395960" y="224016"/>
                  </a:lnTo>
                  <a:lnTo>
                    <a:pt x="401826" y="259395"/>
                  </a:lnTo>
                  <a:lnTo>
                    <a:pt x="349431" y="265336"/>
                  </a:lnTo>
                  <a:lnTo>
                    <a:pt x="326100" y="294772"/>
                  </a:lnTo>
                  <a:lnTo>
                    <a:pt x="273706" y="306520"/>
                  </a:lnTo>
                  <a:lnTo>
                    <a:pt x="262107" y="282890"/>
                  </a:lnTo>
                  <a:lnTo>
                    <a:pt x="244642" y="294637"/>
                  </a:lnTo>
                  <a:lnTo>
                    <a:pt x="244642" y="330016"/>
                  </a:lnTo>
                  <a:lnTo>
                    <a:pt x="238776" y="359452"/>
                  </a:lnTo>
                  <a:lnTo>
                    <a:pt x="215445" y="394830"/>
                  </a:lnTo>
                  <a:lnTo>
                    <a:pt x="250375" y="418461"/>
                  </a:lnTo>
                  <a:lnTo>
                    <a:pt x="232910" y="447898"/>
                  </a:lnTo>
                  <a:lnTo>
                    <a:pt x="192114" y="418461"/>
                  </a:lnTo>
                  <a:lnTo>
                    <a:pt x="151318" y="406713"/>
                  </a:lnTo>
                  <a:lnTo>
                    <a:pt x="104790" y="400772"/>
                  </a:lnTo>
                  <a:lnTo>
                    <a:pt x="87325" y="383083"/>
                  </a:lnTo>
                  <a:lnTo>
                    <a:pt x="58261" y="418461"/>
                  </a:lnTo>
                  <a:lnTo>
                    <a:pt x="0" y="412519"/>
                  </a:lnTo>
                  <a:cubicBezTo>
                    <a:pt x="0" y="412519"/>
                    <a:pt x="17465" y="400772"/>
                    <a:pt x="23331" y="394830"/>
                  </a:cubicBezTo>
                  <a:cubicBezTo>
                    <a:pt x="29197" y="388889"/>
                    <a:pt x="58261" y="377141"/>
                    <a:pt x="58261" y="377141"/>
                  </a:cubicBezTo>
                  <a:lnTo>
                    <a:pt x="81592" y="347705"/>
                  </a:lnTo>
                  <a:lnTo>
                    <a:pt x="81592" y="306385"/>
                  </a:lnTo>
                  <a:lnTo>
                    <a:pt x="93191" y="259260"/>
                  </a:lnTo>
                  <a:lnTo>
                    <a:pt x="99057" y="212133"/>
                  </a:lnTo>
                  <a:lnTo>
                    <a:pt x="116522" y="170814"/>
                  </a:lnTo>
                  <a:lnTo>
                    <a:pt x="163050" y="123688"/>
                  </a:lnTo>
                  <a:lnTo>
                    <a:pt x="215445" y="100058"/>
                  </a:lnTo>
                  <a:lnTo>
                    <a:pt x="238776" y="82369"/>
                  </a:lnTo>
                  <a:lnTo>
                    <a:pt x="273706" y="52932"/>
                  </a:lnTo>
                  <a:lnTo>
                    <a:pt x="256241" y="35243"/>
                  </a:lnTo>
                  <a:lnTo>
                    <a:pt x="238776" y="23495"/>
                  </a:lnTo>
                  <a:lnTo>
                    <a:pt x="209712" y="29437"/>
                  </a:lnTo>
                  <a:lnTo>
                    <a:pt x="21557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3" name="Freeform 692">
              <a:extLst>
                <a:ext uri="{FF2B5EF4-FFF2-40B4-BE49-F238E27FC236}">
                  <a16:creationId xmlns:a16="http://schemas.microsoft.com/office/drawing/2014/main" id="{943CC606-D60F-198D-A1CF-565DF213D388}"/>
                </a:ext>
              </a:extLst>
            </p:cNvPr>
            <p:cNvSpPr/>
            <p:nvPr/>
          </p:nvSpPr>
          <p:spPr>
            <a:xfrm>
              <a:off x="9475875" y="6054245"/>
              <a:ext cx="75725" cy="64815"/>
            </a:xfrm>
            <a:custGeom>
              <a:avLst/>
              <a:gdLst>
                <a:gd name="connsiteX0" fmla="*/ 34930 w 75725"/>
                <a:gd name="connsiteY0" fmla="*/ 0 h 64815"/>
                <a:gd name="connsiteX1" fmla="*/ 11599 w 75725"/>
                <a:gd name="connsiteY1" fmla="*/ 35378 h 64815"/>
                <a:gd name="connsiteX2" fmla="*/ 0 w 75725"/>
                <a:gd name="connsiteY2" fmla="*/ 64815 h 64815"/>
                <a:gd name="connsiteX3" fmla="*/ 40796 w 75725"/>
                <a:gd name="connsiteY3" fmla="*/ 59009 h 64815"/>
                <a:gd name="connsiteX4" fmla="*/ 75726 w 75725"/>
                <a:gd name="connsiteY4" fmla="*/ 41319 h 64815"/>
                <a:gd name="connsiteX5" fmla="*/ 34930 w 75725"/>
                <a:gd name="connsiteY5" fmla="*/ 0 h 6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25" h="64815">
                  <a:moveTo>
                    <a:pt x="34930" y="0"/>
                  </a:moveTo>
                  <a:lnTo>
                    <a:pt x="11599" y="35378"/>
                  </a:lnTo>
                  <a:lnTo>
                    <a:pt x="0" y="64815"/>
                  </a:lnTo>
                  <a:lnTo>
                    <a:pt x="40796" y="59009"/>
                  </a:lnTo>
                  <a:lnTo>
                    <a:pt x="75726" y="41319"/>
                  </a:lnTo>
                  <a:lnTo>
                    <a:pt x="3493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4" name="Freeform 693">
              <a:extLst>
                <a:ext uri="{FF2B5EF4-FFF2-40B4-BE49-F238E27FC236}">
                  <a16:creationId xmlns:a16="http://schemas.microsoft.com/office/drawing/2014/main" id="{EE4F3133-DFA3-25BB-3C37-BD6A4EAEFC9D}"/>
                </a:ext>
              </a:extLst>
            </p:cNvPr>
            <p:cNvSpPr/>
            <p:nvPr/>
          </p:nvSpPr>
          <p:spPr>
            <a:xfrm>
              <a:off x="9382684" y="6089623"/>
              <a:ext cx="52394" cy="29437"/>
            </a:xfrm>
            <a:custGeom>
              <a:avLst/>
              <a:gdLst>
                <a:gd name="connsiteX0" fmla="*/ 52395 w 52394"/>
                <a:gd name="connsiteY0" fmla="*/ 0 h 29437"/>
                <a:gd name="connsiteX1" fmla="*/ 0 w 52394"/>
                <a:gd name="connsiteY1" fmla="*/ 11748 h 29437"/>
                <a:gd name="connsiteX2" fmla="*/ 17465 w 52394"/>
                <a:gd name="connsiteY2" fmla="*/ 29437 h 29437"/>
                <a:gd name="connsiteX3" fmla="*/ 52395 w 52394"/>
                <a:gd name="connsiteY3" fmla="*/ 29437 h 29437"/>
                <a:gd name="connsiteX4" fmla="*/ 52395 w 52394"/>
                <a:gd name="connsiteY4" fmla="*/ 0 h 29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4" h="29437">
                  <a:moveTo>
                    <a:pt x="52395" y="0"/>
                  </a:moveTo>
                  <a:lnTo>
                    <a:pt x="0" y="11748"/>
                  </a:lnTo>
                  <a:lnTo>
                    <a:pt x="17465" y="29437"/>
                  </a:lnTo>
                  <a:lnTo>
                    <a:pt x="52395" y="29437"/>
                  </a:lnTo>
                  <a:lnTo>
                    <a:pt x="5239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5" name="Freeform 694">
              <a:extLst>
                <a:ext uri="{FF2B5EF4-FFF2-40B4-BE49-F238E27FC236}">
                  <a16:creationId xmlns:a16="http://schemas.microsoft.com/office/drawing/2014/main" id="{64ECC21B-3558-09B2-FD6E-D40AF9ECF29C}"/>
                </a:ext>
              </a:extLst>
            </p:cNvPr>
            <p:cNvSpPr/>
            <p:nvPr userDrawn="1"/>
          </p:nvSpPr>
          <p:spPr>
            <a:xfrm>
              <a:off x="7705387" y="4974808"/>
              <a:ext cx="94733" cy="94803"/>
            </a:xfrm>
            <a:custGeom>
              <a:avLst/>
              <a:gdLst>
                <a:gd name="connsiteX0" fmla="*/ 46662 w 94733"/>
                <a:gd name="connsiteY0" fmla="*/ 0 h 94803"/>
                <a:gd name="connsiteX1" fmla="*/ 23331 w 94733"/>
                <a:gd name="connsiteY1" fmla="*/ 0 h 94803"/>
                <a:gd name="connsiteX2" fmla="*/ 0 w 94733"/>
                <a:gd name="connsiteY2" fmla="*/ 35378 h 94803"/>
                <a:gd name="connsiteX3" fmla="*/ 11599 w 94733"/>
                <a:gd name="connsiteY3" fmla="*/ 64815 h 94803"/>
                <a:gd name="connsiteX4" fmla="*/ 23198 w 94733"/>
                <a:gd name="connsiteY4" fmla="*/ 64815 h 94803"/>
                <a:gd name="connsiteX5" fmla="*/ 52261 w 94733"/>
                <a:gd name="connsiteY5" fmla="*/ 88446 h 94803"/>
                <a:gd name="connsiteX6" fmla="*/ 93057 w 94733"/>
                <a:gd name="connsiteY6" fmla="*/ 82504 h 94803"/>
                <a:gd name="connsiteX7" fmla="*/ 69726 w 94733"/>
                <a:gd name="connsiteY7" fmla="*/ 53067 h 94803"/>
                <a:gd name="connsiteX8" fmla="*/ 58127 w 94733"/>
                <a:gd name="connsiteY8" fmla="*/ 29437 h 94803"/>
                <a:gd name="connsiteX9" fmla="*/ 46529 w 94733"/>
                <a:gd name="connsiteY9" fmla="*/ 0 h 9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733" h="94803">
                  <a:moveTo>
                    <a:pt x="46662" y="0"/>
                  </a:moveTo>
                  <a:lnTo>
                    <a:pt x="23331" y="0"/>
                  </a:lnTo>
                  <a:lnTo>
                    <a:pt x="0" y="35378"/>
                  </a:lnTo>
                  <a:lnTo>
                    <a:pt x="11599" y="64815"/>
                  </a:lnTo>
                  <a:lnTo>
                    <a:pt x="23198" y="64815"/>
                  </a:lnTo>
                  <a:lnTo>
                    <a:pt x="52261" y="88446"/>
                  </a:lnTo>
                  <a:cubicBezTo>
                    <a:pt x="52261" y="88446"/>
                    <a:pt x="104656" y="106134"/>
                    <a:pt x="93057" y="82504"/>
                  </a:cubicBezTo>
                  <a:cubicBezTo>
                    <a:pt x="81458" y="58874"/>
                    <a:pt x="69726" y="53067"/>
                    <a:pt x="69726" y="53067"/>
                  </a:cubicBezTo>
                  <a:lnTo>
                    <a:pt x="58127" y="29437"/>
                  </a:lnTo>
                  <a:lnTo>
                    <a:pt x="4652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6" name="Freeform 695">
              <a:extLst>
                <a:ext uri="{FF2B5EF4-FFF2-40B4-BE49-F238E27FC236}">
                  <a16:creationId xmlns:a16="http://schemas.microsoft.com/office/drawing/2014/main" id="{AA709BA4-4C8B-C39C-51F7-533F71A554A3}"/>
                </a:ext>
              </a:extLst>
            </p:cNvPr>
            <p:cNvSpPr/>
            <p:nvPr/>
          </p:nvSpPr>
          <p:spPr>
            <a:xfrm>
              <a:off x="7571534" y="5080942"/>
              <a:ext cx="52394" cy="29572"/>
            </a:xfrm>
            <a:custGeom>
              <a:avLst/>
              <a:gdLst>
                <a:gd name="connsiteX0" fmla="*/ 40796 w 52394"/>
                <a:gd name="connsiteY0" fmla="*/ 0 h 29572"/>
                <a:gd name="connsiteX1" fmla="*/ 0 w 52394"/>
                <a:gd name="connsiteY1" fmla="*/ 11883 h 29572"/>
                <a:gd name="connsiteX2" fmla="*/ 11599 w 52394"/>
                <a:gd name="connsiteY2" fmla="*/ 29572 h 29572"/>
                <a:gd name="connsiteX3" fmla="*/ 34930 w 52394"/>
                <a:gd name="connsiteY3" fmla="*/ 29572 h 29572"/>
                <a:gd name="connsiteX4" fmla="*/ 52395 w 52394"/>
                <a:gd name="connsiteY4" fmla="*/ 17824 h 29572"/>
                <a:gd name="connsiteX5" fmla="*/ 40796 w 52394"/>
                <a:gd name="connsiteY5" fmla="*/ 0 h 2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394" h="29572">
                  <a:moveTo>
                    <a:pt x="40796" y="0"/>
                  </a:moveTo>
                  <a:lnTo>
                    <a:pt x="0" y="11883"/>
                  </a:lnTo>
                  <a:lnTo>
                    <a:pt x="11599" y="29572"/>
                  </a:lnTo>
                  <a:lnTo>
                    <a:pt x="34930" y="29572"/>
                  </a:lnTo>
                  <a:lnTo>
                    <a:pt x="52395" y="17824"/>
                  </a:lnTo>
                  <a:lnTo>
                    <a:pt x="4079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7" name="Freeform 696">
              <a:extLst>
                <a:ext uri="{FF2B5EF4-FFF2-40B4-BE49-F238E27FC236}">
                  <a16:creationId xmlns:a16="http://schemas.microsoft.com/office/drawing/2014/main" id="{453178E5-BA19-E536-3E90-52291C38D26E}"/>
                </a:ext>
              </a:extLst>
            </p:cNvPr>
            <p:cNvSpPr/>
            <p:nvPr/>
          </p:nvSpPr>
          <p:spPr>
            <a:xfrm>
              <a:off x="7507541" y="5098631"/>
              <a:ext cx="29063" cy="23630"/>
            </a:xfrm>
            <a:custGeom>
              <a:avLst/>
              <a:gdLst>
                <a:gd name="connsiteX0" fmla="*/ 11599 w 29063"/>
                <a:gd name="connsiteY0" fmla="*/ 0 h 23630"/>
                <a:gd name="connsiteX1" fmla="*/ 0 w 29063"/>
                <a:gd name="connsiteY1" fmla="*/ 11883 h 23630"/>
                <a:gd name="connsiteX2" fmla="*/ 11599 w 29063"/>
                <a:gd name="connsiteY2" fmla="*/ 23630 h 23630"/>
                <a:gd name="connsiteX3" fmla="*/ 23198 w 29063"/>
                <a:gd name="connsiteY3" fmla="*/ 23630 h 23630"/>
                <a:gd name="connsiteX4" fmla="*/ 29064 w 29063"/>
                <a:gd name="connsiteY4" fmla="*/ 5942 h 23630"/>
                <a:gd name="connsiteX5" fmla="*/ 11599 w 29063"/>
                <a:gd name="connsiteY5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63" h="23630">
                  <a:moveTo>
                    <a:pt x="11599" y="0"/>
                  </a:moveTo>
                  <a:lnTo>
                    <a:pt x="0" y="11883"/>
                  </a:lnTo>
                  <a:lnTo>
                    <a:pt x="11599" y="23630"/>
                  </a:lnTo>
                  <a:lnTo>
                    <a:pt x="23198" y="23630"/>
                  </a:lnTo>
                  <a:lnTo>
                    <a:pt x="29064" y="5942"/>
                  </a:lnTo>
                  <a:lnTo>
                    <a:pt x="1159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8" name="Freeform 697">
              <a:extLst>
                <a:ext uri="{FF2B5EF4-FFF2-40B4-BE49-F238E27FC236}">
                  <a16:creationId xmlns:a16="http://schemas.microsoft.com/office/drawing/2014/main" id="{1B12A9A8-2B26-8BFB-AB6E-5FFDC6307E1F}"/>
                </a:ext>
              </a:extLst>
            </p:cNvPr>
            <p:cNvSpPr/>
            <p:nvPr/>
          </p:nvSpPr>
          <p:spPr>
            <a:xfrm>
              <a:off x="7688056" y="5216648"/>
              <a:ext cx="23197" cy="29437"/>
            </a:xfrm>
            <a:custGeom>
              <a:avLst/>
              <a:gdLst>
                <a:gd name="connsiteX0" fmla="*/ 17465 w 23197"/>
                <a:gd name="connsiteY0" fmla="*/ 0 h 29437"/>
                <a:gd name="connsiteX1" fmla="*/ 0 w 23197"/>
                <a:gd name="connsiteY1" fmla="*/ 5941 h 29437"/>
                <a:gd name="connsiteX2" fmla="*/ 0 w 23197"/>
                <a:gd name="connsiteY2" fmla="*/ 29437 h 29437"/>
                <a:gd name="connsiteX3" fmla="*/ 23198 w 23197"/>
                <a:gd name="connsiteY3" fmla="*/ 29437 h 29437"/>
                <a:gd name="connsiteX4" fmla="*/ 17465 w 23197"/>
                <a:gd name="connsiteY4" fmla="*/ 0 h 29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97" h="29437">
                  <a:moveTo>
                    <a:pt x="17465" y="0"/>
                  </a:moveTo>
                  <a:lnTo>
                    <a:pt x="0" y="5941"/>
                  </a:lnTo>
                  <a:lnTo>
                    <a:pt x="0" y="29437"/>
                  </a:lnTo>
                  <a:lnTo>
                    <a:pt x="23198" y="29437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9" name="Freeform 698">
              <a:extLst>
                <a:ext uri="{FF2B5EF4-FFF2-40B4-BE49-F238E27FC236}">
                  <a16:creationId xmlns:a16="http://schemas.microsoft.com/office/drawing/2014/main" id="{1F5BEBC1-14B5-865F-16DB-B8F201D6736E}"/>
                </a:ext>
              </a:extLst>
            </p:cNvPr>
            <p:cNvSpPr/>
            <p:nvPr/>
          </p:nvSpPr>
          <p:spPr>
            <a:xfrm>
              <a:off x="7676324" y="5311035"/>
              <a:ext cx="34929" cy="23630"/>
            </a:xfrm>
            <a:custGeom>
              <a:avLst/>
              <a:gdLst>
                <a:gd name="connsiteX0" fmla="*/ 23331 w 34929"/>
                <a:gd name="connsiteY0" fmla="*/ 0 h 23630"/>
                <a:gd name="connsiteX1" fmla="*/ 0 w 34929"/>
                <a:gd name="connsiteY1" fmla="*/ 11747 h 23630"/>
                <a:gd name="connsiteX2" fmla="*/ 11732 w 34929"/>
                <a:gd name="connsiteY2" fmla="*/ 23630 h 23630"/>
                <a:gd name="connsiteX3" fmla="*/ 34930 w 34929"/>
                <a:gd name="connsiteY3" fmla="*/ 11747 h 23630"/>
                <a:gd name="connsiteX4" fmla="*/ 23331 w 34929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23630">
                  <a:moveTo>
                    <a:pt x="23331" y="0"/>
                  </a:moveTo>
                  <a:lnTo>
                    <a:pt x="0" y="11747"/>
                  </a:lnTo>
                  <a:lnTo>
                    <a:pt x="11732" y="23630"/>
                  </a:lnTo>
                  <a:lnTo>
                    <a:pt x="34930" y="11747"/>
                  </a:lnTo>
                  <a:lnTo>
                    <a:pt x="23331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0" name="Freeform 699">
              <a:extLst>
                <a:ext uri="{FF2B5EF4-FFF2-40B4-BE49-F238E27FC236}">
                  <a16:creationId xmlns:a16="http://schemas.microsoft.com/office/drawing/2014/main" id="{123A3969-8231-5FA0-E80E-F6B236C4CC32}"/>
                </a:ext>
              </a:extLst>
            </p:cNvPr>
            <p:cNvSpPr/>
            <p:nvPr/>
          </p:nvSpPr>
          <p:spPr>
            <a:xfrm>
              <a:off x="7862705" y="5375850"/>
              <a:ext cx="69859" cy="47260"/>
            </a:xfrm>
            <a:custGeom>
              <a:avLst/>
              <a:gdLst>
                <a:gd name="connsiteX0" fmla="*/ 69859 w 69859"/>
                <a:gd name="connsiteY0" fmla="*/ 0 h 47260"/>
                <a:gd name="connsiteX1" fmla="*/ 40796 w 69859"/>
                <a:gd name="connsiteY1" fmla="*/ 5941 h 47260"/>
                <a:gd name="connsiteX2" fmla="*/ 0 w 69859"/>
                <a:gd name="connsiteY2" fmla="*/ 29571 h 47260"/>
                <a:gd name="connsiteX3" fmla="*/ 29064 w 69859"/>
                <a:gd name="connsiteY3" fmla="*/ 47261 h 47260"/>
                <a:gd name="connsiteX4" fmla="*/ 69859 w 69859"/>
                <a:gd name="connsiteY4" fmla="*/ 23630 h 47260"/>
                <a:gd name="connsiteX5" fmla="*/ 69859 w 69859"/>
                <a:gd name="connsiteY5" fmla="*/ 0 h 4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859" h="47260">
                  <a:moveTo>
                    <a:pt x="69859" y="0"/>
                  </a:moveTo>
                  <a:lnTo>
                    <a:pt x="40796" y="5941"/>
                  </a:lnTo>
                  <a:lnTo>
                    <a:pt x="0" y="29571"/>
                  </a:lnTo>
                  <a:lnTo>
                    <a:pt x="29064" y="47261"/>
                  </a:lnTo>
                  <a:lnTo>
                    <a:pt x="69859" y="23630"/>
                  </a:lnTo>
                  <a:lnTo>
                    <a:pt x="6985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1" name="Freeform 700">
              <a:extLst>
                <a:ext uri="{FF2B5EF4-FFF2-40B4-BE49-F238E27FC236}">
                  <a16:creationId xmlns:a16="http://schemas.microsoft.com/office/drawing/2014/main" id="{A6D10470-418C-BDCA-2AE4-C9C0B0123478}"/>
                </a:ext>
              </a:extLst>
            </p:cNvPr>
            <p:cNvSpPr/>
            <p:nvPr/>
          </p:nvSpPr>
          <p:spPr>
            <a:xfrm>
              <a:off x="7198772" y="4992497"/>
              <a:ext cx="99056" cy="94386"/>
            </a:xfrm>
            <a:custGeom>
              <a:avLst/>
              <a:gdLst>
                <a:gd name="connsiteX0" fmla="*/ 69993 w 99056"/>
                <a:gd name="connsiteY0" fmla="*/ 0 h 94386"/>
                <a:gd name="connsiteX1" fmla="*/ 35063 w 99056"/>
                <a:gd name="connsiteY1" fmla="*/ 5941 h 94386"/>
                <a:gd name="connsiteX2" fmla="*/ 29197 w 99056"/>
                <a:gd name="connsiteY2" fmla="*/ 47261 h 94386"/>
                <a:gd name="connsiteX3" fmla="*/ 0 w 99056"/>
                <a:gd name="connsiteY3" fmla="*/ 70756 h 94386"/>
                <a:gd name="connsiteX4" fmla="*/ 5866 w 99056"/>
                <a:gd name="connsiteY4" fmla="*/ 94387 h 94386"/>
                <a:gd name="connsiteX5" fmla="*/ 35063 w 99056"/>
                <a:gd name="connsiteY5" fmla="*/ 70756 h 94386"/>
                <a:gd name="connsiteX6" fmla="*/ 64127 w 99056"/>
                <a:gd name="connsiteY6" fmla="*/ 59009 h 94386"/>
                <a:gd name="connsiteX7" fmla="*/ 99057 w 99056"/>
                <a:gd name="connsiteY7" fmla="*/ 59009 h 94386"/>
                <a:gd name="connsiteX8" fmla="*/ 99057 w 99056"/>
                <a:gd name="connsiteY8" fmla="*/ 29572 h 94386"/>
                <a:gd name="connsiteX9" fmla="*/ 69993 w 99056"/>
                <a:gd name="connsiteY9" fmla="*/ 0 h 94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056" h="94386">
                  <a:moveTo>
                    <a:pt x="69993" y="0"/>
                  </a:moveTo>
                  <a:lnTo>
                    <a:pt x="35063" y="5941"/>
                  </a:lnTo>
                  <a:lnTo>
                    <a:pt x="29197" y="47261"/>
                  </a:lnTo>
                  <a:lnTo>
                    <a:pt x="0" y="70756"/>
                  </a:lnTo>
                  <a:lnTo>
                    <a:pt x="5866" y="94387"/>
                  </a:lnTo>
                  <a:lnTo>
                    <a:pt x="35063" y="70756"/>
                  </a:lnTo>
                  <a:lnTo>
                    <a:pt x="64127" y="59009"/>
                  </a:lnTo>
                  <a:lnTo>
                    <a:pt x="99057" y="59009"/>
                  </a:lnTo>
                  <a:lnTo>
                    <a:pt x="99057" y="29572"/>
                  </a:lnTo>
                  <a:lnTo>
                    <a:pt x="69993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2" name="Freeform 701">
              <a:extLst>
                <a:ext uri="{FF2B5EF4-FFF2-40B4-BE49-F238E27FC236}">
                  <a16:creationId xmlns:a16="http://schemas.microsoft.com/office/drawing/2014/main" id="{E0E61DDA-98B4-4C7F-3F68-76858BB7672A}"/>
                </a:ext>
              </a:extLst>
            </p:cNvPr>
            <p:cNvSpPr/>
            <p:nvPr/>
          </p:nvSpPr>
          <p:spPr>
            <a:xfrm>
              <a:off x="7123180" y="5022069"/>
              <a:ext cx="34929" cy="35377"/>
            </a:xfrm>
            <a:custGeom>
              <a:avLst/>
              <a:gdLst>
                <a:gd name="connsiteX0" fmla="*/ 17465 w 34929"/>
                <a:gd name="connsiteY0" fmla="*/ 0 h 35377"/>
                <a:gd name="connsiteX1" fmla="*/ 0 w 34929"/>
                <a:gd name="connsiteY1" fmla="*/ 17689 h 35377"/>
                <a:gd name="connsiteX2" fmla="*/ 11599 w 34929"/>
                <a:gd name="connsiteY2" fmla="*/ 35378 h 35377"/>
                <a:gd name="connsiteX3" fmla="*/ 34930 w 34929"/>
                <a:gd name="connsiteY3" fmla="*/ 29437 h 35377"/>
                <a:gd name="connsiteX4" fmla="*/ 17465 w 34929"/>
                <a:gd name="connsiteY4" fmla="*/ 0 h 3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9" h="35377">
                  <a:moveTo>
                    <a:pt x="17465" y="0"/>
                  </a:moveTo>
                  <a:lnTo>
                    <a:pt x="0" y="17689"/>
                  </a:lnTo>
                  <a:lnTo>
                    <a:pt x="11599" y="35378"/>
                  </a:lnTo>
                  <a:lnTo>
                    <a:pt x="34930" y="29437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3" name="Freeform 702">
              <a:extLst>
                <a:ext uri="{FF2B5EF4-FFF2-40B4-BE49-F238E27FC236}">
                  <a16:creationId xmlns:a16="http://schemas.microsoft.com/office/drawing/2014/main" id="{3221DE7D-4ED1-638A-85E8-39C0F8795038}"/>
                </a:ext>
              </a:extLst>
            </p:cNvPr>
            <p:cNvSpPr/>
            <p:nvPr/>
          </p:nvSpPr>
          <p:spPr>
            <a:xfrm>
              <a:off x="8916731" y="5493867"/>
              <a:ext cx="104922" cy="64949"/>
            </a:xfrm>
            <a:custGeom>
              <a:avLst/>
              <a:gdLst>
                <a:gd name="connsiteX0" fmla="*/ 11732 w 104922"/>
                <a:gd name="connsiteY0" fmla="*/ 29571 h 64949"/>
                <a:gd name="connsiteX1" fmla="*/ 34930 w 104922"/>
                <a:gd name="connsiteY1" fmla="*/ 11747 h 64949"/>
                <a:gd name="connsiteX2" fmla="*/ 58261 w 104922"/>
                <a:gd name="connsiteY2" fmla="*/ 0 h 64949"/>
                <a:gd name="connsiteX3" fmla="*/ 81592 w 104922"/>
                <a:gd name="connsiteY3" fmla="*/ 5941 h 64949"/>
                <a:gd name="connsiteX4" fmla="*/ 104923 w 104922"/>
                <a:gd name="connsiteY4" fmla="*/ 41319 h 64949"/>
                <a:gd name="connsiteX5" fmla="*/ 87458 w 104922"/>
                <a:gd name="connsiteY5" fmla="*/ 64950 h 64949"/>
                <a:gd name="connsiteX6" fmla="*/ 58261 w 104922"/>
                <a:gd name="connsiteY6" fmla="*/ 47261 h 64949"/>
                <a:gd name="connsiteX7" fmla="*/ 34930 w 104922"/>
                <a:gd name="connsiteY7" fmla="*/ 59009 h 64949"/>
                <a:gd name="connsiteX8" fmla="*/ 0 w 104922"/>
                <a:gd name="connsiteY8" fmla="*/ 47261 h 64949"/>
                <a:gd name="connsiteX9" fmla="*/ 11732 w 104922"/>
                <a:gd name="connsiteY9" fmla="*/ 29571 h 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922" h="64949">
                  <a:moveTo>
                    <a:pt x="11732" y="29571"/>
                  </a:moveTo>
                  <a:lnTo>
                    <a:pt x="34930" y="11747"/>
                  </a:lnTo>
                  <a:lnTo>
                    <a:pt x="58261" y="0"/>
                  </a:lnTo>
                  <a:lnTo>
                    <a:pt x="81592" y="5941"/>
                  </a:lnTo>
                  <a:lnTo>
                    <a:pt x="104923" y="41319"/>
                  </a:lnTo>
                  <a:lnTo>
                    <a:pt x="87458" y="64950"/>
                  </a:lnTo>
                  <a:lnTo>
                    <a:pt x="58261" y="47261"/>
                  </a:lnTo>
                  <a:lnTo>
                    <a:pt x="34930" y="59009"/>
                  </a:lnTo>
                  <a:lnTo>
                    <a:pt x="0" y="47261"/>
                  </a:lnTo>
                  <a:lnTo>
                    <a:pt x="11732" y="29571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4" name="Freeform 703">
              <a:extLst>
                <a:ext uri="{FF2B5EF4-FFF2-40B4-BE49-F238E27FC236}">
                  <a16:creationId xmlns:a16="http://schemas.microsoft.com/office/drawing/2014/main" id="{62F8C5A3-15CB-0204-671C-8751B981D1ED}"/>
                </a:ext>
              </a:extLst>
            </p:cNvPr>
            <p:cNvSpPr/>
            <p:nvPr/>
          </p:nvSpPr>
          <p:spPr>
            <a:xfrm>
              <a:off x="8905133" y="5582312"/>
              <a:ext cx="63993" cy="47261"/>
            </a:xfrm>
            <a:custGeom>
              <a:avLst/>
              <a:gdLst>
                <a:gd name="connsiteX0" fmla="*/ 0 w 63993"/>
                <a:gd name="connsiteY0" fmla="*/ 11883 h 47261"/>
                <a:gd name="connsiteX1" fmla="*/ 23331 w 63993"/>
                <a:gd name="connsiteY1" fmla="*/ 0 h 47261"/>
                <a:gd name="connsiteX2" fmla="*/ 63993 w 63993"/>
                <a:gd name="connsiteY2" fmla="*/ 11883 h 47261"/>
                <a:gd name="connsiteX3" fmla="*/ 63993 w 63993"/>
                <a:gd name="connsiteY3" fmla="*/ 47261 h 47261"/>
                <a:gd name="connsiteX4" fmla="*/ 34930 w 63993"/>
                <a:gd name="connsiteY4" fmla="*/ 47261 h 47261"/>
                <a:gd name="connsiteX5" fmla="*/ 29064 w 63993"/>
                <a:gd name="connsiteY5" fmla="*/ 29572 h 47261"/>
                <a:gd name="connsiteX6" fmla="*/ 5866 w 63993"/>
                <a:gd name="connsiteY6" fmla="*/ 29572 h 47261"/>
                <a:gd name="connsiteX7" fmla="*/ 0 w 63993"/>
                <a:gd name="connsiteY7" fmla="*/ 11883 h 4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993" h="47261">
                  <a:moveTo>
                    <a:pt x="0" y="11883"/>
                  </a:moveTo>
                  <a:lnTo>
                    <a:pt x="23331" y="0"/>
                  </a:lnTo>
                  <a:lnTo>
                    <a:pt x="63993" y="11883"/>
                  </a:lnTo>
                  <a:lnTo>
                    <a:pt x="63993" y="47261"/>
                  </a:lnTo>
                  <a:lnTo>
                    <a:pt x="34930" y="47261"/>
                  </a:lnTo>
                  <a:lnTo>
                    <a:pt x="29064" y="29572"/>
                  </a:lnTo>
                  <a:lnTo>
                    <a:pt x="5866" y="29572"/>
                  </a:lnTo>
                  <a:lnTo>
                    <a:pt x="0" y="11883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5" name="Freeform 704">
              <a:extLst>
                <a:ext uri="{FF2B5EF4-FFF2-40B4-BE49-F238E27FC236}">
                  <a16:creationId xmlns:a16="http://schemas.microsoft.com/office/drawing/2014/main" id="{7715C226-BBCA-38E0-0F73-F8F40C661BA3}"/>
                </a:ext>
              </a:extLst>
            </p:cNvPr>
            <p:cNvSpPr/>
            <p:nvPr/>
          </p:nvSpPr>
          <p:spPr>
            <a:xfrm>
              <a:off x="9050718" y="5977547"/>
              <a:ext cx="93190" cy="64814"/>
            </a:xfrm>
            <a:custGeom>
              <a:avLst/>
              <a:gdLst>
                <a:gd name="connsiteX0" fmla="*/ 93190 w 93190"/>
                <a:gd name="connsiteY0" fmla="*/ 5941 h 64814"/>
                <a:gd name="connsiteX1" fmla="*/ 64127 w 93190"/>
                <a:gd name="connsiteY1" fmla="*/ 0 h 64814"/>
                <a:gd name="connsiteX2" fmla="*/ 23331 w 93190"/>
                <a:gd name="connsiteY2" fmla="*/ 17689 h 64814"/>
                <a:gd name="connsiteX3" fmla="*/ 0 w 93190"/>
                <a:gd name="connsiteY3" fmla="*/ 47126 h 64814"/>
                <a:gd name="connsiteX4" fmla="*/ 23331 w 93190"/>
                <a:gd name="connsiteY4" fmla="*/ 64815 h 64814"/>
                <a:gd name="connsiteX5" fmla="*/ 34930 w 93190"/>
                <a:gd name="connsiteY5" fmla="*/ 41319 h 64814"/>
                <a:gd name="connsiteX6" fmla="*/ 69860 w 93190"/>
                <a:gd name="connsiteY6" fmla="*/ 35378 h 64814"/>
                <a:gd name="connsiteX7" fmla="*/ 93190 w 93190"/>
                <a:gd name="connsiteY7" fmla="*/ 5941 h 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90" h="64814">
                  <a:moveTo>
                    <a:pt x="93190" y="5941"/>
                  </a:moveTo>
                  <a:lnTo>
                    <a:pt x="64127" y="0"/>
                  </a:lnTo>
                  <a:lnTo>
                    <a:pt x="23331" y="17689"/>
                  </a:lnTo>
                  <a:lnTo>
                    <a:pt x="0" y="47126"/>
                  </a:lnTo>
                  <a:lnTo>
                    <a:pt x="23331" y="64815"/>
                  </a:lnTo>
                  <a:lnTo>
                    <a:pt x="34930" y="41319"/>
                  </a:lnTo>
                  <a:lnTo>
                    <a:pt x="69860" y="35378"/>
                  </a:lnTo>
                  <a:lnTo>
                    <a:pt x="93190" y="5941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6" name="Freeform 705">
              <a:extLst>
                <a:ext uri="{FF2B5EF4-FFF2-40B4-BE49-F238E27FC236}">
                  <a16:creationId xmlns:a16="http://schemas.microsoft.com/office/drawing/2014/main" id="{5707C64E-0C6C-060F-B11B-9485F1058D33}"/>
                </a:ext>
              </a:extLst>
            </p:cNvPr>
            <p:cNvSpPr/>
            <p:nvPr/>
          </p:nvSpPr>
          <p:spPr>
            <a:xfrm>
              <a:off x="9074049" y="6184010"/>
              <a:ext cx="58260" cy="29436"/>
            </a:xfrm>
            <a:custGeom>
              <a:avLst/>
              <a:gdLst>
                <a:gd name="connsiteX0" fmla="*/ 29064 w 58260"/>
                <a:gd name="connsiteY0" fmla="*/ 0 h 29436"/>
                <a:gd name="connsiteX1" fmla="*/ 0 w 58260"/>
                <a:gd name="connsiteY1" fmla="*/ 0 h 29436"/>
                <a:gd name="connsiteX2" fmla="*/ 5733 w 58260"/>
                <a:gd name="connsiteY2" fmla="*/ 23495 h 29436"/>
                <a:gd name="connsiteX3" fmla="*/ 29064 w 58260"/>
                <a:gd name="connsiteY3" fmla="*/ 29437 h 29436"/>
                <a:gd name="connsiteX4" fmla="*/ 58261 w 58260"/>
                <a:gd name="connsiteY4" fmla="*/ 29437 h 29436"/>
                <a:gd name="connsiteX5" fmla="*/ 58261 w 58260"/>
                <a:gd name="connsiteY5" fmla="*/ 11747 h 29436"/>
                <a:gd name="connsiteX6" fmla="*/ 29064 w 58260"/>
                <a:gd name="connsiteY6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260" h="29436">
                  <a:moveTo>
                    <a:pt x="29064" y="0"/>
                  </a:moveTo>
                  <a:lnTo>
                    <a:pt x="0" y="0"/>
                  </a:lnTo>
                  <a:lnTo>
                    <a:pt x="5733" y="23495"/>
                  </a:lnTo>
                  <a:lnTo>
                    <a:pt x="29064" y="29437"/>
                  </a:lnTo>
                  <a:lnTo>
                    <a:pt x="58261" y="29437"/>
                  </a:lnTo>
                  <a:lnTo>
                    <a:pt x="58261" y="11747"/>
                  </a:lnTo>
                  <a:lnTo>
                    <a:pt x="29064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7" name="Freeform 706">
              <a:extLst>
                <a:ext uri="{FF2B5EF4-FFF2-40B4-BE49-F238E27FC236}">
                  <a16:creationId xmlns:a16="http://schemas.microsoft.com/office/drawing/2014/main" id="{156CB750-BF80-BE1A-8FE8-AF39E56A49DC}"/>
                </a:ext>
              </a:extLst>
            </p:cNvPr>
            <p:cNvSpPr/>
            <p:nvPr/>
          </p:nvSpPr>
          <p:spPr>
            <a:xfrm>
              <a:off x="7099849" y="5311035"/>
              <a:ext cx="17464" cy="23630"/>
            </a:xfrm>
            <a:custGeom>
              <a:avLst/>
              <a:gdLst>
                <a:gd name="connsiteX0" fmla="*/ 0 w 17464"/>
                <a:gd name="connsiteY0" fmla="*/ 0 h 23630"/>
                <a:gd name="connsiteX1" fmla="*/ 0 w 17464"/>
                <a:gd name="connsiteY1" fmla="*/ 23630 h 23630"/>
                <a:gd name="connsiteX2" fmla="*/ 17465 w 17464"/>
                <a:gd name="connsiteY2" fmla="*/ 17689 h 23630"/>
                <a:gd name="connsiteX3" fmla="*/ 17465 w 17464"/>
                <a:gd name="connsiteY3" fmla="*/ 0 h 23630"/>
                <a:gd name="connsiteX4" fmla="*/ 0 w 17464"/>
                <a:gd name="connsiteY4" fmla="*/ 0 h 2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64" h="23630">
                  <a:moveTo>
                    <a:pt x="0" y="0"/>
                  </a:moveTo>
                  <a:lnTo>
                    <a:pt x="0" y="23630"/>
                  </a:lnTo>
                  <a:lnTo>
                    <a:pt x="17465" y="17689"/>
                  </a:lnTo>
                  <a:lnTo>
                    <a:pt x="174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8" name="Freeform 707">
              <a:extLst>
                <a:ext uri="{FF2B5EF4-FFF2-40B4-BE49-F238E27FC236}">
                  <a16:creationId xmlns:a16="http://schemas.microsoft.com/office/drawing/2014/main" id="{C88478C1-998A-05BD-A4CC-C38BFBBB69ED}"/>
                </a:ext>
              </a:extLst>
            </p:cNvPr>
            <p:cNvSpPr/>
            <p:nvPr/>
          </p:nvSpPr>
          <p:spPr>
            <a:xfrm>
              <a:off x="7129179" y="5134144"/>
              <a:ext cx="308635" cy="395100"/>
            </a:xfrm>
            <a:custGeom>
              <a:avLst/>
              <a:gdLst>
                <a:gd name="connsiteX0" fmla="*/ 267706 w 308635"/>
                <a:gd name="connsiteY0" fmla="*/ 117882 h 395100"/>
                <a:gd name="connsiteX1" fmla="*/ 244375 w 308635"/>
                <a:gd name="connsiteY1" fmla="*/ 100193 h 395100"/>
                <a:gd name="connsiteX2" fmla="*/ 244375 w 308635"/>
                <a:gd name="connsiteY2" fmla="*/ 17689 h 395100"/>
                <a:gd name="connsiteX3" fmla="*/ 186114 w 308635"/>
                <a:gd name="connsiteY3" fmla="*/ 0 h 395100"/>
                <a:gd name="connsiteX4" fmla="*/ 122121 w 308635"/>
                <a:gd name="connsiteY4" fmla="*/ 5942 h 395100"/>
                <a:gd name="connsiteX5" fmla="*/ 87191 w 308635"/>
                <a:gd name="connsiteY5" fmla="*/ 29572 h 395100"/>
                <a:gd name="connsiteX6" fmla="*/ 87191 w 308635"/>
                <a:gd name="connsiteY6" fmla="*/ 76698 h 395100"/>
                <a:gd name="connsiteX7" fmla="*/ 93057 w 308635"/>
                <a:gd name="connsiteY7" fmla="*/ 129765 h 395100"/>
                <a:gd name="connsiteX8" fmla="*/ 63994 w 308635"/>
                <a:gd name="connsiteY8" fmla="*/ 165143 h 395100"/>
                <a:gd name="connsiteX9" fmla="*/ 34930 w 308635"/>
                <a:gd name="connsiteY9" fmla="*/ 194580 h 395100"/>
                <a:gd name="connsiteX10" fmla="*/ 34930 w 308635"/>
                <a:gd name="connsiteY10" fmla="*/ 218210 h 395100"/>
                <a:gd name="connsiteX11" fmla="*/ 29064 w 308635"/>
                <a:gd name="connsiteY11" fmla="*/ 259530 h 395100"/>
                <a:gd name="connsiteX12" fmla="*/ 17465 w 308635"/>
                <a:gd name="connsiteY12" fmla="*/ 306790 h 395100"/>
                <a:gd name="connsiteX13" fmla="*/ 0 w 308635"/>
                <a:gd name="connsiteY13" fmla="*/ 336227 h 395100"/>
                <a:gd name="connsiteX14" fmla="*/ 17465 w 308635"/>
                <a:gd name="connsiteY14" fmla="*/ 365664 h 395100"/>
                <a:gd name="connsiteX15" fmla="*/ 52395 w 308635"/>
                <a:gd name="connsiteY15" fmla="*/ 395101 h 395100"/>
                <a:gd name="connsiteX16" fmla="*/ 87325 w 308635"/>
                <a:gd name="connsiteY16" fmla="*/ 359723 h 395100"/>
                <a:gd name="connsiteX17" fmla="*/ 133853 w 308635"/>
                <a:gd name="connsiteY17" fmla="*/ 336092 h 395100"/>
                <a:gd name="connsiteX18" fmla="*/ 192114 w 308635"/>
                <a:gd name="connsiteY18" fmla="*/ 330151 h 395100"/>
                <a:gd name="connsiteX19" fmla="*/ 197980 w 308635"/>
                <a:gd name="connsiteY19" fmla="*/ 288831 h 395100"/>
                <a:gd name="connsiteX20" fmla="*/ 232910 w 308635"/>
                <a:gd name="connsiteY20" fmla="*/ 259395 h 395100"/>
                <a:gd name="connsiteX21" fmla="*/ 261973 w 308635"/>
                <a:gd name="connsiteY21" fmla="*/ 283025 h 395100"/>
                <a:gd name="connsiteX22" fmla="*/ 296903 w 308635"/>
                <a:gd name="connsiteY22" fmla="*/ 271277 h 395100"/>
                <a:gd name="connsiteX23" fmla="*/ 285304 w 308635"/>
                <a:gd name="connsiteY23" fmla="*/ 229958 h 395100"/>
                <a:gd name="connsiteX24" fmla="*/ 308635 w 308635"/>
                <a:gd name="connsiteY24" fmla="*/ 212269 h 395100"/>
                <a:gd name="connsiteX25" fmla="*/ 285304 w 308635"/>
                <a:gd name="connsiteY25" fmla="*/ 188638 h 395100"/>
                <a:gd name="connsiteX26" fmla="*/ 250375 w 308635"/>
                <a:gd name="connsiteY26" fmla="*/ 170949 h 395100"/>
                <a:gd name="connsiteX27" fmla="*/ 227044 w 308635"/>
                <a:gd name="connsiteY27" fmla="*/ 159202 h 395100"/>
                <a:gd name="connsiteX28" fmla="*/ 250375 w 308635"/>
                <a:gd name="connsiteY28" fmla="*/ 141512 h 395100"/>
                <a:gd name="connsiteX29" fmla="*/ 267840 w 308635"/>
                <a:gd name="connsiteY29" fmla="*/ 117882 h 39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8635" h="395100">
                  <a:moveTo>
                    <a:pt x="267706" y="117882"/>
                  </a:moveTo>
                  <a:lnTo>
                    <a:pt x="244375" y="100193"/>
                  </a:lnTo>
                  <a:lnTo>
                    <a:pt x="244375" y="17689"/>
                  </a:lnTo>
                  <a:lnTo>
                    <a:pt x="186114" y="0"/>
                  </a:lnTo>
                  <a:lnTo>
                    <a:pt x="122121" y="5942"/>
                  </a:lnTo>
                  <a:lnTo>
                    <a:pt x="87191" y="29572"/>
                  </a:lnTo>
                  <a:lnTo>
                    <a:pt x="87191" y="76698"/>
                  </a:lnTo>
                  <a:lnTo>
                    <a:pt x="93057" y="129765"/>
                  </a:lnTo>
                  <a:lnTo>
                    <a:pt x="63994" y="165143"/>
                  </a:lnTo>
                  <a:lnTo>
                    <a:pt x="34930" y="194580"/>
                  </a:lnTo>
                  <a:lnTo>
                    <a:pt x="34930" y="218210"/>
                  </a:lnTo>
                  <a:lnTo>
                    <a:pt x="29064" y="259530"/>
                  </a:lnTo>
                  <a:lnTo>
                    <a:pt x="17465" y="306790"/>
                  </a:lnTo>
                  <a:lnTo>
                    <a:pt x="0" y="336227"/>
                  </a:lnTo>
                  <a:lnTo>
                    <a:pt x="17465" y="365664"/>
                  </a:lnTo>
                  <a:lnTo>
                    <a:pt x="52395" y="395101"/>
                  </a:lnTo>
                  <a:lnTo>
                    <a:pt x="87325" y="359723"/>
                  </a:lnTo>
                  <a:lnTo>
                    <a:pt x="133853" y="336092"/>
                  </a:lnTo>
                  <a:lnTo>
                    <a:pt x="192114" y="330151"/>
                  </a:lnTo>
                  <a:lnTo>
                    <a:pt x="197980" y="288831"/>
                  </a:lnTo>
                  <a:lnTo>
                    <a:pt x="232910" y="259395"/>
                  </a:lnTo>
                  <a:cubicBezTo>
                    <a:pt x="232910" y="259395"/>
                    <a:pt x="261973" y="271142"/>
                    <a:pt x="261973" y="283025"/>
                  </a:cubicBezTo>
                  <a:cubicBezTo>
                    <a:pt x="261973" y="294908"/>
                    <a:pt x="296903" y="271277"/>
                    <a:pt x="296903" y="271277"/>
                  </a:cubicBezTo>
                  <a:lnTo>
                    <a:pt x="285304" y="229958"/>
                  </a:lnTo>
                  <a:lnTo>
                    <a:pt x="308635" y="212269"/>
                  </a:lnTo>
                  <a:lnTo>
                    <a:pt x="285304" y="188638"/>
                  </a:lnTo>
                  <a:lnTo>
                    <a:pt x="250375" y="170949"/>
                  </a:lnTo>
                  <a:lnTo>
                    <a:pt x="227044" y="159202"/>
                  </a:lnTo>
                  <a:lnTo>
                    <a:pt x="250375" y="141512"/>
                  </a:lnTo>
                  <a:lnTo>
                    <a:pt x="267840" y="117882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9" name="Freeform 708">
              <a:extLst>
                <a:ext uri="{FF2B5EF4-FFF2-40B4-BE49-F238E27FC236}">
                  <a16:creationId xmlns:a16="http://schemas.microsoft.com/office/drawing/2014/main" id="{8E2FB2FA-26C1-9B52-89E5-7C3F73C582E5}"/>
                </a:ext>
              </a:extLst>
            </p:cNvPr>
            <p:cNvSpPr/>
            <p:nvPr/>
          </p:nvSpPr>
          <p:spPr>
            <a:xfrm>
              <a:off x="6936265" y="5818211"/>
              <a:ext cx="675664" cy="507176"/>
            </a:xfrm>
            <a:custGeom>
              <a:avLst/>
              <a:gdLst>
                <a:gd name="connsiteX0" fmla="*/ 533 w 675664"/>
                <a:gd name="connsiteY0" fmla="*/ 106269 h 507176"/>
                <a:gd name="connsiteX1" fmla="*/ 70393 w 675664"/>
                <a:gd name="connsiteY1" fmla="*/ 70891 h 507176"/>
                <a:gd name="connsiteX2" fmla="*/ 93724 w 675664"/>
                <a:gd name="connsiteY2" fmla="*/ 41454 h 507176"/>
                <a:gd name="connsiteX3" fmla="*/ 151985 w 675664"/>
                <a:gd name="connsiteY3" fmla="*/ 6076 h 507176"/>
                <a:gd name="connsiteX4" fmla="*/ 186914 w 675664"/>
                <a:gd name="connsiteY4" fmla="*/ 12017 h 507176"/>
                <a:gd name="connsiteX5" fmla="*/ 215978 w 675664"/>
                <a:gd name="connsiteY5" fmla="*/ 6076 h 507176"/>
                <a:gd name="connsiteX6" fmla="*/ 262507 w 675664"/>
                <a:gd name="connsiteY6" fmla="*/ 6076 h 507176"/>
                <a:gd name="connsiteX7" fmla="*/ 291571 w 675664"/>
                <a:gd name="connsiteY7" fmla="*/ 135 h 507176"/>
                <a:gd name="connsiteX8" fmla="*/ 338099 w 675664"/>
                <a:gd name="connsiteY8" fmla="*/ 11882 h 507176"/>
                <a:gd name="connsiteX9" fmla="*/ 373029 w 675664"/>
                <a:gd name="connsiteY9" fmla="*/ 5941 h 507176"/>
                <a:gd name="connsiteX10" fmla="*/ 419558 w 675664"/>
                <a:gd name="connsiteY10" fmla="*/ 0 h 507176"/>
                <a:gd name="connsiteX11" fmla="*/ 460353 w 675664"/>
                <a:gd name="connsiteY11" fmla="*/ 11747 h 507176"/>
                <a:gd name="connsiteX12" fmla="*/ 495283 w 675664"/>
                <a:gd name="connsiteY12" fmla="*/ 0 h 507176"/>
                <a:gd name="connsiteX13" fmla="*/ 506882 w 675664"/>
                <a:gd name="connsiteY13" fmla="*/ 29437 h 507176"/>
                <a:gd name="connsiteX14" fmla="*/ 565143 w 675664"/>
                <a:gd name="connsiteY14" fmla="*/ 29437 h 507176"/>
                <a:gd name="connsiteX15" fmla="*/ 611671 w 675664"/>
                <a:gd name="connsiteY15" fmla="*/ 41184 h 507176"/>
                <a:gd name="connsiteX16" fmla="*/ 646601 w 675664"/>
                <a:gd name="connsiteY16" fmla="*/ 64815 h 507176"/>
                <a:gd name="connsiteX17" fmla="*/ 675665 w 675664"/>
                <a:gd name="connsiteY17" fmla="*/ 88445 h 507176"/>
                <a:gd name="connsiteX18" fmla="*/ 634869 w 675664"/>
                <a:gd name="connsiteY18" fmla="*/ 117882 h 507176"/>
                <a:gd name="connsiteX19" fmla="*/ 629003 w 675664"/>
                <a:gd name="connsiteY19" fmla="*/ 165143 h 507176"/>
                <a:gd name="connsiteX20" fmla="*/ 605672 w 675664"/>
                <a:gd name="connsiteY20" fmla="*/ 188773 h 507176"/>
                <a:gd name="connsiteX21" fmla="*/ 623137 w 675664"/>
                <a:gd name="connsiteY21" fmla="*/ 241840 h 507176"/>
                <a:gd name="connsiteX22" fmla="*/ 588207 w 675664"/>
                <a:gd name="connsiteY22" fmla="*/ 247782 h 507176"/>
                <a:gd name="connsiteX23" fmla="*/ 524214 w 675664"/>
                <a:gd name="connsiteY23" fmla="*/ 230092 h 507176"/>
                <a:gd name="connsiteX24" fmla="*/ 512615 w 675664"/>
                <a:gd name="connsiteY24" fmla="*/ 265471 h 507176"/>
                <a:gd name="connsiteX25" fmla="*/ 477685 w 675664"/>
                <a:gd name="connsiteY25" fmla="*/ 271412 h 507176"/>
                <a:gd name="connsiteX26" fmla="*/ 477685 w 675664"/>
                <a:gd name="connsiteY26" fmla="*/ 300849 h 507176"/>
                <a:gd name="connsiteX27" fmla="*/ 512615 w 675664"/>
                <a:gd name="connsiteY27" fmla="*/ 306790 h 507176"/>
                <a:gd name="connsiteX28" fmla="*/ 518481 w 675664"/>
                <a:gd name="connsiteY28" fmla="*/ 353916 h 507176"/>
                <a:gd name="connsiteX29" fmla="*/ 547545 w 675664"/>
                <a:gd name="connsiteY29" fmla="*/ 377546 h 507176"/>
                <a:gd name="connsiteX30" fmla="*/ 553411 w 675664"/>
                <a:gd name="connsiteY30" fmla="*/ 418866 h 507176"/>
                <a:gd name="connsiteX31" fmla="*/ 512615 w 675664"/>
                <a:gd name="connsiteY31" fmla="*/ 412924 h 507176"/>
                <a:gd name="connsiteX32" fmla="*/ 466086 w 675664"/>
                <a:gd name="connsiteY32" fmla="*/ 424672 h 507176"/>
                <a:gd name="connsiteX33" fmla="*/ 425290 w 675664"/>
                <a:gd name="connsiteY33" fmla="*/ 448303 h 507176"/>
                <a:gd name="connsiteX34" fmla="*/ 349565 w 675664"/>
                <a:gd name="connsiteY34" fmla="*/ 442361 h 507176"/>
                <a:gd name="connsiteX35" fmla="*/ 332100 w 675664"/>
                <a:gd name="connsiteY35" fmla="*/ 477739 h 507176"/>
                <a:gd name="connsiteX36" fmla="*/ 285571 w 675664"/>
                <a:gd name="connsiteY36" fmla="*/ 465992 h 507176"/>
                <a:gd name="connsiteX37" fmla="*/ 215711 w 675664"/>
                <a:gd name="connsiteY37" fmla="*/ 460050 h 507176"/>
                <a:gd name="connsiteX38" fmla="*/ 192381 w 675664"/>
                <a:gd name="connsiteY38" fmla="*/ 471798 h 507176"/>
                <a:gd name="connsiteX39" fmla="*/ 186514 w 675664"/>
                <a:gd name="connsiteY39" fmla="*/ 507176 h 507176"/>
                <a:gd name="connsiteX40" fmla="*/ 151585 w 675664"/>
                <a:gd name="connsiteY40" fmla="*/ 489487 h 507176"/>
                <a:gd name="connsiteX41" fmla="*/ 145719 w 675664"/>
                <a:gd name="connsiteY41" fmla="*/ 465856 h 507176"/>
                <a:gd name="connsiteX42" fmla="*/ 110789 w 675664"/>
                <a:gd name="connsiteY42" fmla="*/ 448168 h 507176"/>
                <a:gd name="connsiteX43" fmla="*/ 75859 w 675664"/>
                <a:gd name="connsiteY43" fmla="*/ 424537 h 507176"/>
                <a:gd name="connsiteX44" fmla="*/ 46795 w 675664"/>
                <a:gd name="connsiteY44" fmla="*/ 389159 h 507176"/>
                <a:gd name="connsiteX45" fmla="*/ 23464 w 675664"/>
                <a:gd name="connsiteY45" fmla="*/ 365528 h 507176"/>
                <a:gd name="connsiteX46" fmla="*/ 23464 w 675664"/>
                <a:gd name="connsiteY46" fmla="*/ 330151 h 507176"/>
                <a:gd name="connsiteX47" fmla="*/ 35063 w 675664"/>
                <a:gd name="connsiteY47" fmla="*/ 300713 h 507176"/>
                <a:gd name="connsiteX48" fmla="*/ 58394 w 675664"/>
                <a:gd name="connsiteY48" fmla="*/ 277083 h 507176"/>
                <a:gd name="connsiteX49" fmla="*/ 145719 w 675664"/>
                <a:gd name="connsiteY49" fmla="*/ 277083 h 507176"/>
                <a:gd name="connsiteX50" fmla="*/ 192247 w 675664"/>
                <a:gd name="connsiteY50" fmla="*/ 271142 h 507176"/>
                <a:gd name="connsiteX51" fmla="*/ 238776 w 675664"/>
                <a:gd name="connsiteY51" fmla="*/ 253453 h 507176"/>
                <a:gd name="connsiteX52" fmla="*/ 250375 w 675664"/>
                <a:gd name="connsiteY52" fmla="*/ 229823 h 507176"/>
                <a:gd name="connsiteX53" fmla="*/ 221311 w 675664"/>
                <a:gd name="connsiteY53" fmla="*/ 188503 h 507176"/>
                <a:gd name="connsiteX54" fmla="*/ 99057 w 675664"/>
                <a:gd name="connsiteY54" fmla="*/ 188503 h 507176"/>
                <a:gd name="connsiteX55" fmla="*/ 58261 w 675664"/>
                <a:gd name="connsiteY55" fmla="*/ 176755 h 507176"/>
                <a:gd name="connsiteX56" fmla="*/ 23331 w 675664"/>
                <a:gd name="connsiteY56" fmla="*/ 165008 h 507176"/>
                <a:gd name="connsiteX57" fmla="*/ 5866 w 675664"/>
                <a:gd name="connsiteY57" fmla="*/ 135571 h 507176"/>
                <a:gd name="connsiteX58" fmla="*/ 0 w 675664"/>
                <a:gd name="connsiteY58" fmla="*/ 106134 h 507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75664" h="507176">
                  <a:moveTo>
                    <a:pt x="533" y="106269"/>
                  </a:moveTo>
                  <a:lnTo>
                    <a:pt x="70393" y="70891"/>
                  </a:lnTo>
                  <a:lnTo>
                    <a:pt x="93724" y="41454"/>
                  </a:lnTo>
                  <a:lnTo>
                    <a:pt x="151985" y="6076"/>
                  </a:lnTo>
                  <a:lnTo>
                    <a:pt x="186914" y="12017"/>
                  </a:lnTo>
                  <a:lnTo>
                    <a:pt x="215978" y="6076"/>
                  </a:lnTo>
                  <a:lnTo>
                    <a:pt x="262507" y="6076"/>
                  </a:lnTo>
                  <a:lnTo>
                    <a:pt x="291571" y="135"/>
                  </a:lnTo>
                  <a:lnTo>
                    <a:pt x="338099" y="11882"/>
                  </a:lnTo>
                  <a:lnTo>
                    <a:pt x="373029" y="5941"/>
                  </a:lnTo>
                  <a:lnTo>
                    <a:pt x="419558" y="0"/>
                  </a:lnTo>
                  <a:lnTo>
                    <a:pt x="460353" y="11747"/>
                  </a:lnTo>
                  <a:lnTo>
                    <a:pt x="495283" y="0"/>
                  </a:lnTo>
                  <a:lnTo>
                    <a:pt x="506882" y="29437"/>
                  </a:lnTo>
                  <a:lnTo>
                    <a:pt x="565143" y="29437"/>
                  </a:lnTo>
                  <a:lnTo>
                    <a:pt x="611671" y="41184"/>
                  </a:lnTo>
                  <a:lnTo>
                    <a:pt x="646601" y="64815"/>
                  </a:lnTo>
                  <a:lnTo>
                    <a:pt x="675665" y="88445"/>
                  </a:lnTo>
                  <a:lnTo>
                    <a:pt x="634869" y="117882"/>
                  </a:lnTo>
                  <a:lnTo>
                    <a:pt x="629003" y="165143"/>
                  </a:lnTo>
                  <a:lnTo>
                    <a:pt x="605672" y="188773"/>
                  </a:lnTo>
                  <a:lnTo>
                    <a:pt x="623137" y="241840"/>
                  </a:lnTo>
                  <a:lnTo>
                    <a:pt x="588207" y="247782"/>
                  </a:lnTo>
                  <a:lnTo>
                    <a:pt x="524214" y="230092"/>
                  </a:lnTo>
                  <a:lnTo>
                    <a:pt x="512615" y="265471"/>
                  </a:lnTo>
                  <a:lnTo>
                    <a:pt x="477685" y="271412"/>
                  </a:lnTo>
                  <a:lnTo>
                    <a:pt x="477685" y="300849"/>
                  </a:lnTo>
                  <a:lnTo>
                    <a:pt x="512615" y="306790"/>
                  </a:lnTo>
                  <a:lnTo>
                    <a:pt x="518481" y="353916"/>
                  </a:lnTo>
                  <a:lnTo>
                    <a:pt x="547545" y="377546"/>
                  </a:lnTo>
                  <a:lnTo>
                    <a:pt x="553411" y="418866"/>
                  </a:lnTo>
                  <a:lnTo>
                    <a:pt x="512615" y="412924"/>
                  </a:lnTo>
                  <a:lnTo>
                    <a:pt x="466086" y="424672"/>
                  </a:lnTo>
                  <a:lnTo>
                    <a:pt x="425290" y="448303"/>
                  </a:lnTo>
                  <a:lnTo>
                    <a:pt x="349565" y="442361"/>
                  </a:lnTo>
                  <a:lnTo>
                    <a:pt x="332100" y="477739"/>
                  </a:lnTo>
                  <a:lnTo>
                    <a:pt x="285571" y="465992"/>
                  </a:lnTo>
                  <a:lnTo>
                    <a:pt x="215711" y="460050"/>
                  </a:lnTo>
                  <a:lnTo>
                    <a:pt x="192381" y="471798"/>
                  </a:lnTo>
                  <a:lnTo>
                    <a:pt x="186514" y="507176"/>
                  </a:lnTo>
                  <a:lnTo>
                    <a:pt x="151585" y="489487"/>
                  </a:lnTo>
                  <a:lnTo>
                    <a:pt x="145719" y="465856"/>
                  </a:lnTo>
                  <a:lnTo>
                    <a:pt x="110789" y="448168"/>
                  </a:lnTo>
                  <a:lnTo>
                    <a:pt x="75859" y="424537"/>
                  </a:lnTo>
                  <a:lnTo>
                    <a:pt x="46795" y="389159"/>
                  </a:lnTo>
                  <a:lnTo>
                    <a:pt x="23464" y="365528"/>
                  </a:lnTo>
                  <a:lnTo>
                    <a:pt x="23464" y="330151"/>
                  </a:lnTo>
                  <a:lnTo>
                    <a:pt x="35063" y="300713"/>
                  </a:lnTo>
                  <a:lnTo>
                    <a:pt x="58394" y="277083"/>
                  </a:lnTo>
                  <a:lnTo>
                    <a:pt x="145719" y="277083"/>
                  </a:lnTo>
                  <a:lnTo>
                    <a:pt x="192247" y="271142"/>
                  </a:lnTo>
                  <a:lnTo>
                    <a:pt x="238776" y="253453"/>
                  </a:lnTo>
                  <a:lnTo>
                    <a:pt x="250375" y="229823"/>
                  </a:lnTo>
                  <a:lnTo>
                    <a:pt x="221311" y="188503"/>
                  </a:lnTo>
                  <a:lnTo>
                    <a:pt x="99057" y="188503"/>
                  </a:lnTo>
                  <a:cubicBezTo>
                    <a:pt x="93191" y="188503"/>
                    <a:pt x="58261" y="176755"/>
                    <a:pt x="58261" y="176755"/>
                  </a:cubicBezTo>
                  <a:lnTo>
                    <a:pt x="23331" y="165008"/>
                  </a:lnTo>
                  <a:lnTo>
                    <a:pt x="5866" y="135571"/>
                  </a:lnTo>
                  <a:lnTo>
                    <a:pt x="0" y="106134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0" name="Freeform 709">
              <a:extLst>
                <a:ext uri="{FF2B5EF4-FFF2-40B4-BE49-F238E27FC236}">
                  <a16:creationId xmlns:a16="http://schemas.microsoft.com/office/drawing/2014/main" id="{25F75881-507E-D2C8-33B3-E2E75853FCF9}"/>
                </a:ext>
              </a:extLst>
            </p:cNvPr>
            <p:cNvSpPr/>
            <p:nvPr/>
          </p:nvSpPr>
          <p:spPr>
            <a:xfrm>
              <a:off x="7059053" y="6036556"/>
              <a:ext cx="87324" cy="29571"/>
            </a:xfrm>
            <a:custGeom>
              <a:avLst/>
              <a:gdLst>
                <a:gd name="connsiteX0" fmla="*/ 23331 w 87324"/>
                <a:gd name="connsiteY0" fmla="*/ 0 h 29571"/>
                <a:gd name="connsiteX1" fmla="*/ 0 w 87324"/>
                <a:gd name="connsiteY1" fmla="*/ 5941 h 29571"/>
                <a:gd name="connsiteX2" fmla="*/ 0 w 87324"/>
                <a:gd name="connsiteY2" fmla="*/ 29571 h 29571"/>
                <a:gd name="connsiteX3" fmla="*/ 63994 w 87324"/>
                <a:gd name="connsiteY3" fmla="*/ 29571 h 29571"/>
                <a:gd name="connsiteX4" fmla="*/ 87325 w 87324"/>
                <a:gd name="connsiteY4" fmla="*/ 23630 h 29571"/>
                <a:gd name="connsiteX5" fmla="*/ 81458 w 87324"/>
                <a:gd name="connsiteY5" fmla="*/ 5941 h 29571"/>
                <a:gd name="connsiteX6" fmla="*/ 40663 w 87324"/>
                <a:gd name="connsiteY6" fmla="*/ 5941 h 29571"/>
                <a:gd name="connsiteX7" fmla="*/ 23198 w 87324"/>
                <a:gd name="connsiteY7" fmla="*/ 0 h 2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324" h="29571">
                  <a:moveTo>
                    <a:pt x="23331" y="0"/>
                  </a:moveTo>
                  <a:lnTo>
                    <a:pt x="0" y="5941"/>
                  </a:lnTo>
                  <a:lnTo>
                    <a:pt x="0" y="29571"/>
                  </a:lnTo>
                  <a:lnTo>
                    <a:pt x="63994" y="29571"/>
                  </a:lnTo>
                  <a:lnTo>
                    <a:pt x="87325" y="23630"/>
                  </a:lnTo>
                  <a:lnTo>
                    <a:pt x="81458" y="5941"/>
                  </a:lnTo>
                  <a:lnTo>
                    <a:pt x="40663" y="5941"/>
                  </a:lnTo>
                  <a:cubicBezTo>
                    <a:pt x="34797" y="5941"/>
                    <a:pt x="23198" y="0"/>
                    <a:pt x="23198" y="0"/>
                  </a:cubicBezTo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1" name="Freeform 710">
              <a:extLst>
                <a:ext uri="{FF2B5EF4-FFF2-40B4-BE49-F238E27FC236}">
                  <a16:creationId xmlns:a16="http://schemas.microsoft.com/office/drawing/2014/main" id="{D044CD0B-D8DE-5531-DAD6-0AD0E75B6058}"/>
                </a:ext>
              </a:extLst>
            </p:cNvPr>
            <p:cNvSpPr/>
            <p:nvPr/>
          </p:nvSpPr>
          <p:spPr>
            <a:xfrm>
              <a:off x="7367688" y="5700329"/>
              <a:ext cx="93057" cy="53067"/>
            </a:xfrm>
            <a:custGeom>
              <a:avLst/>
              <a:gdLst>
                <a:gd name="connsiteX0" fmla="*/ 23331 w 93057"/>
                <a:gd name="connsiteY0" fmla="*/ 0 h 53067"/>
                <a:gd name="connsiteX1" fmla="*/ 0 w 93057"/>
                <a:gd name="connsiteY1" fmla="*/ 11747 h 53067"/>
                <a:gd name="connsiteX2" fmla="*/ 11599 w 93057"/>
                <a:gd name="connsiteY2" fmla="*/ 23495 h 53067"/>
                <a:gd name="connsiteX3" fmla="*/ 29064 w 93057"/>
                <a:gd name="connsiteY3" fmla="*/ 23495 h 53067"/>
                <a:gd name="connsiteX4" fmla="*/ 52395 w 93057"/>
                <a:gd name="connsiteY4" fmla="*/ 29437 h 53067"/>
                <a:gd name="connsiteX5" fmla="*/ 63993 w 93057"/>
                <a:gd name="connsiteY5" fmla="*/ 53067 h 53067"/>
                <a:gd name="connsiteX6" fmla="*/ 93057 w 93057"/>
                <a:gd name="connsiteY6" fmla="*/ 47126 h 53067"/>
                <a:gd name="connsiteX7" fmla="*/ 87191 w 93057"/>
                <a:gd name="connsiteY7" fmla="*/ 23495 h 53067"/>
                <a:gd name="connsiteX8" fmla="*/ 58127 w 93057"/>
                <a:gd name="connsiteY8" fmla="*/ 11747 h 53067"/>
                <a:gd name="connsiteX9" fmla="*/ 40663 w 93057"/>
                <a:gd name="connsiteY9" fmla="*/ 0 h 53067"/>
                <a:gd name="connsiteX10" fmla="*/ 23198 w 93057"/>
                <a:gd name="connsiteY10" fmla="*/ 0 h 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057" h="53067">
                  <a:moveTo>
                    <a:pt x="23331" y="0"/>
                  </a:moveTo>
                  <a:lnTo>
                    <a:pt x="0" y="11747"/>
                  </a:lnTo>
                  <a:lnTo>
                    <a:pt x="11599" y="23495"/>
                  </a:lnTo>
                  <a:lnTo>
                    <a:pt x="29064" y="23495"/>
                  </a:lnTo>
                  <a:cubicBezTo>
                    <a:pt x="29064" y="23495"/>
                    <a:pt x="52395" y="23495"/>
                    <a:pt x="52395" y="29437"/>
                  </a:cubicBezTo>
                  <a:cubicBezTo>
                    <a:pt x="52395" y="35378"/>
                    <a:pt x="63993" y="53067"/>
                    <a:pt x="63993" y="53067"/>
                  </a:cubicBezTo>
                  <a:lnTo>
                    <a:pt x="93057" y="47126"/>
                  </a:lnTo>
                  <a:lnTo>
                    <a:pt x="87191" y="23495"/>
                  </a:lnTo>
                  <a:lnTo>
                    <a:pt x="58127" y="11747"/>
                  </a:lnTo>
                  <a:lnTo>
                    <a:pt x="40663" y="0"/>
                  </a:lnTo>
                  <a:lnTo>
                    <a:pt x="23198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2" name="Freeform 711">
              <a:extLst>
                <a:ext uri="{FF2B5EF4-FFF2-40B4-BE49-F238E27FC236}">
                  <a16:creationId xmlns:a16="http://schemas.microsoft.com/office/drawing/2014/main" id="{A7C6D944-9D52-DAC4-646C-4665130FB355}"/>
                </a:ext>
              </a:extLst>
            </p:cNvPr>
            <p:cNvSpPr/>
            <p:nvPr/>
          </p:nvSpPr>
          <p:spPr>
            <a:xfrm>
              <a:off x="7495808" y="5771085"/>
              <a:ext cx="23330" cy="29572"/>
            </a:xfrm>
            <a:custGeom>
              <a:avLst/>
              <a:gdLst>
                <a:gd name="connsiteX0" fmla="*/ 11732 w 23330"/>
                <a:gd name="connsiteY0" fmla="*/ 0 h 29572"/>
                <a:gd name="connsiteX1" fmla="*/ 0 w 23330"/>
                <a:gd name="connsiteY1" fmla="*/ 17689 h 29572"/>
                <a:gd name="connsiteX2" fmla="*/ 5866 w 23330"/>
                <a:gd name="connsiteY2" fmla="*/ 29572 h 29572"/>
                <a:gd name="connsiteX3" fmla="*/ 23331 w 23330"/>
                <a:gd name="connsiteY3" fmla="*/ 29572 h 29572"/>
                <a:gd name="connsiteX4" fmla="*/ 11732 w 23330"/>
                <a:gd name="connsiteY4" fmla="*/ 0 h 2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" h="29572">
                  <a:moveTo>
                    <a:pt x="11732" y="0"/>
                  </a:moveTo>
                  <a:lnTo>
                    <a:pt x="0" y="17689"/>
                  </a:lnTo>
                  <a:lnTo>
                    <a:pt x="5866" y="29572"/>
                  </a:lnTo>
                  <a:lnTo>
                    <a:pt x="23331" y="29572"/>
                  </a:lnTo>
                  <a:lnTo>
                    <a:pt x="11732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3" name="Freeform 712">
              <a:extLst>
                <a:ext uri="{FF2B5EF4-FFF2-40B4-BE49-F238E27FC236}">
                  <a16:creationId xmlns:a16="http://schemas.microsoft.com/office/drawing/2014/main" id="{BD25FDC9-9434-FFD1-A93E-C35D9A52337E}"/>
                </a:ext>
              </a:extLst>
            </p:cNvPr>
            <p:cNvSpPr/>
            <p:nvPr/>
          </p:nvSpPr>
          <p:spPr>
            <a:xfrm>
              <a:off x="7647260" y="5611478"/>
              <a:ext cx="803385" cy="636940"/>
            </a:xfrm>
            <a:custGeom>
              <a:avLst/>
              <a:gdLst>
                <a:gd name="connsiteX0" fmla="*/ 104789 w 803385"/>
                <a:gd name="connsiteY0" fmla="*/ 47531 h 636940"/>
                <a:gd name="connsiteX1" fmla="*/ 81458 w 803385"/>
                <a:gd name="connsiteY1" fmla="*/ 76968 h 636940"/>
                <a:gd name="connsiteX2" fmla="*/ 58127 w 803385"/>
                <a:gd name="connsiteY2" fmla="*/ 118287 h 636940"/>
                <a:gd name="connsiteX3" fmla="*/ 40662 w 803385"/>
                <a:gd name="connsiteY3" fmla="*/ 153665 h 636940"/>
                <a:gd name="connsiteX4" fmla="*/ 58127 w 803385"/>
                <a:gd name="connsiteY4" fmla="*/ 177296 h 636940"/>
                <a:gd name="connsiteX5" fmla="*/ 116388 w 803385"/>
                <a:gd name="connsiteY5" fmla="*/ 194985 h 636940"/>
                <a:gd name="connsiteX6" fmla="*/ 162917 w 803385"/>
                <a:gd name="connsiteY6" fmla="*/ 212674 h 636940"/>
                <a:gd name="connsiteX7" fmla="*/ 186248 w 803385"/>
                <a:gd name="connsiteY7" fmla="*/ 259799 h 636940"/>
                <a:gd name="connsiteX8" fmla="*/ 174649 w 803385"/>
                <a:gd name="connsiteY8" fmla="*/ 306926 h 636940"/>
                <a:gd name="connsiteX9" fmla="*/ 151318 w 803385"/>
                <a:gd name="connsiteY9" fmla="*/ 312867 h 636940"/>
                <a:gd name="connsiteX10" fmla="*/ 104789 w 803385"/>
                <a:gd name="connsiteY10" fmla="*/ 324614 h 636940"/>
                <a:gd name="connsiteX11" fmla="*/ 81458 w 803385"/>
                <a:gd name="connsiteY11" fmla="*/ 354051 h 636940"/>
                <a:gd name="connsiteX12" fmla="*/ 34930 w 803385"/>
                <a:gd name="connsiteY12" fmla="*/ 354051 h 636940"/>
                <a:gd name="connsiteX13" fmla="*/ 17465 w 803385"/>
                <a:gd name="connsiteY13" fmla="*/ 389429 h 636940"/>
                <a:gd name="connsiteX14" fmla="*/ 0 w 803385"/>
                <a:gd name="connsiteY14" fmla="*/ 436555 h 636940"/>
                <a:gd name="connsiteX15" fmla="*/ 11599 w 803385"/>
                <a:gd name="connsiteY15" fmla="*/ 471933 h 636940"/>
                <a:gd name="connsiteX16" fmla="*/ 0 w 803385"/>
                <a:gd name="connsiteY16" fmla="*/ 513253 h 636940"/>
                <a:gd name="connsiteX17" fmla="*/ 5866 w 803385"/>
                <a:gd name="connsiteY17" fmla="*/ 560378 h 636940"/>
                <a:gd name="connsiteX18" fmla="*/ 34930 w 803385"/>
                <a:gd name="connsiteY18" fmla="*/ 578068 h 636940"/>
                <a:gd name="connsiteX19" fmla="*/ 98923 w 803385"/>
                <a:gd name="connsiteY19" fmla="*/ 566320 h 636940"/>
                <a:gd name="connsiteX20" fmla="*/ 145452 w 803385"/>
                <a:gd name="connsiteY20" fmla="*/ 578068 h 636940"/>
                <a:gd name="connsiteX21" fmla="*/ 180382 w 803385"/>
                <a:gd name="connsiteY21" fmla="*/ 572126 h 636940"/>
                <a:gd name="connsiteX22" fmla="*/ 203713 w 803385"/>
                <a:gd name="connsiteY22" fmla="*/ 578068 h 636940"/>
                <a:gd name="connsiteX23" fmla="*/ 192114 w 803385"/>
                <a:gd name="connsiteY23" fmla="*/ 607504 h 636940"/>
                <a:gd name="connsiteX24" fmla="*/ 151318 w 803385"/>
                <a:gd name="connsiteY24" fmla="*/ 607504 h 636940"/>
                <a:gd name="connsiteX25" fmla="*/ 174649 w 803385"/>
                <a:gd name="connsiteY25" fmla="*/ 636941 h 636940"/>
                <a:gd name="connsiteX26" fmla="*/ 203713 w 803385"/>
                <a:gd name="connsiteY26" fmla="*/ 636941 h 636940"/>
                <a:gd name="connsiteX27" fmla="*/ 227044 w 803385"/>
                <a:gd name="connsiteY27" fmla="*/ 625193 h 636940"/>
                <a:gd name="connsiteX28" fmla="*/ 256107 w 803385"/>
                <a:gd name="connsiteY28" fmla="*/ 636941 h 636940"/>
                <a:gd name="connsiteX29" fmla="*/ 256107 w 803385"/>
                <a:gd name="connsiteY29" fmla="*/ 607504 h 636940"/>
                <a:gd name="connsiteX30" fmla="*/ 250241 w 803385"/>
                <a:gd name="connsiteY30" fmla="*/ 583874 h 636940"/>
                <a:gd name="connsiteX31" fmla="*/ 261840 w 803385"/>
                <a:gd name="connsiteY31" fmla="*/ 572126 h 636940"/>
                <a:gd name="connsiteX32" fmla="*/ 290904 w 803385"/>
                <a:gd name="connsiteY32" fmla="*/ 583874 h 636940"/>
                <a:gd name="connsiteX33" fmla="*/ 331700 w 803385"/>
                <a:gd name="connsiteY33" fmla="*/ 583874 h 636940"/>
                <a:gd name="connsiteX34" fmla="*/ 355031 w 803385"/>
                <a:gd name="connsiteY34" fmla="*/ 572126 h 636940"/>
                <a:gd name="connsiteX35" fmla="*/ 378362 w 803385"/>
                <a:gd name="connsiteY35" fmla="*/ 566185 h 636940"/>
                <a:gd name="connsiteX36" fmla="*/ 372496 w 803385"/>
                <a:gd name="connsiteY36" fmla="*/ 542554 h 636940"/>
                <a:gd name="connsiteX37" fmla="*/ 355031 w 803385"/>
                <a:gd name="connsiteY37" fmla="*/ 524865 h 636940"/>
                <a:gd name="connsiteX38" fmla="*/ 331700 w 803385"/>
                <a:gd name="connsiteY38" fmla="*/ 530806 h 636940"/>
                <a:gd name="connsiteX39" fmla="*/ 308369 w 803385"/>
                <a:gd name="connsiteY39" fmla="*/ 519059 h 636940"/>
                <a:gd name="connsiteX40" fmla="*/ 290904 w 803385"/>
                <a:gd name="connsiteY40" fmla="*/ 507311 h 636940"/>
                <a:gd name="connsiteX41" fmla="*/ 302503 w 803385"/>
                <a:gd name="connsiteY41" fmla="*/ 477875 h 636940"/>
                <a:gd name="connsiteX42" fmla="*/ 325834 w 803385"/>
                <a:gd name="connsiteY42" fmla="*/ 460185 h 636940"/>
                <a:gd name="connsiteX43" fmla="*/ 366630 w 803385"/>
                <a:gd name="connsiteY43" fmla="*/ 454244 h 636940"/>
                <a:gd name="connsiteX44" fmla="*/ 389961 w 803385"/>
                <a:gd name="connsiteY44" fmla="*/ 454244 h 636940"/>
                <a:gd name="connsiteX45" fmla="*/ 413291 w 803385"/>
                <a:gd name="connsiteY45" fmla="*/ 448303 h 636940"/>
                <a:gd name="connsiteX46" fmla="*/ 413291 w 803385"/>
                <a:gd name="connsiteY46" fmla="*/ 424672 h 636940"/>
                <a:gd name="connsiteX47" fmla="*/ 395827 w 803385"/>
                <a:gd name="connsiteY47" fmla="*/ 418731 h 636940"/>
                <a:gd name="connsiteX48" fmla="*/ 389961 w 803385"/>
                <a:gd name="connsiteY48" fmla="*/ 395101 h 636940"/>
                <a:gd name="connsiteX49" fmla="*/ 395827 w 803385"/>
                <a:gd name="connsiteY49" fmla="*/ 371470 h 636940"/>
                <a:gd name="connsiteX50" fmla="*/ 424890 w 803385"/>
                <a:gd name="connsiteY50" fmla="*/ 347840 h 636940"/>
                <a:gd name="connsiteX51" fmla="*/ 453954 w 803385"/>
                <a:gd name="connsiteY51" fmla="*/ 341898 h 636940"/>
                <a:gd name="connsiteX52" fmla="*/ 483018 w 803385"/>
                <a:gd name="connsiteY52" fmla="*/ 377277 h 636940"/>
                <a:gd name="connsiteX53" fmla="*/ 488884 w 803385"/>
                <a:gd name="connsiteY53" fmla="*/ 394965 h 636940"/>
                <a:gd name="connsiteX54" fmla="*/ 512215 w 803385"/>
                <a:gd name="connsiteY54" fmla="*/ 389024 h 636940"/>
                <a:gd name="connsiteX55" fmla="*/ 541279 w 803385"/>
                <a:gd name="connsiteY55" fmla="*/ 377277 h 636940"/>
                <a:gd name="connsiteX56" fmla="*/ 576208 w 803385"/>
                <a:gd name="connsiteY56" fmla="*/ 365529 h 636940"/>
                <a:gd name="connsiteX57" fmla="*/ 617004 w 803385"/>
                <a:gd name="connsiteY57" fmla="*/ 365529 h 636940"/>
                <a:gd name="connsiteX58" fmla="*/ 640335 w 803385"/>
                <a:gd name="connsiteY58" fmla="*/ 371470 h 636940"/>
                <a:gd name="connsiteX59" fmla="*/ 704329 w 803385"/>
                <a:gd name="connsiteY59" fmla="*/ 365529 h 636940"/>
                <a:gd name="connsiteX60" fmla="*/ 686864 w 803385"/>
                <a:gd name="connsiteY60" fmla="*/ 341898 h 636940"/>
                <a:gd name="connsiteX61" fmla="*/ 657800 w 803385"/>
                <a:gd name="connsiteY61" fmla="*/ 318268 h 636940"/>
                <a:gd name="connsiteX62" fmla="*/ 634469 w 803385"/>
                <a:gd name="connsiteY62" fmla="*/ 294637 h 636940"/>
                <a:gd name="connsiteX63" fmla="*/ 622870 w 803385"/>
                <a:gd name="connsiteY63" fmla="*/ 276949 h 636940"/>
                <a:gd name="connsiteX64" fmla="*/ 646201 w 803385"/>
                <a:gd name="connsiteY64" fmla="*/ 247512 h 636940"/>
                <a:gd name="connsiteX65" fmla="*/ 669532 w 803385"/>
                <a:gd name="connsiteY65" fmla="*/ 235764 h 636940"/>
                <a:gd name="connsiteX66" fmla="*/ 704462 w 803385"/>
                <a:gd name="connsiteY66" fmla="*/ 241705 h 636940"/>
                <a:gd name="connsiteX67" fmla="*/ 733526 w 803385"/>
                <a:gd name="connsiteY67" fmla="*/ 253453 h 636940"/>
                <a:gd name="connsiteX68" fmla="*/ 774322 w 803385"/>
                <a:gd name="connsiteY68" fmla="*/ 277084 h 636940"/>
                <a:gd name="connsiteX69" fmla="*/ 803385 w 803385"/>
                <a:gd name="connsiteY69" fmla="*/ 283025 h 636940"/>
                <a:gd name="connsiteX70" fmla="*/ 803385 w 803385"/>
                <a:gd name="connsiteY70" fmla="*/ 253588 h 636940"/>
                <a:gd name="connsiteX71" fmla="*/ 780054 w 803385"/>
                <a:gd name="connsiteY71" fmla="*/ 224151 h 636940"/>
                <a:gd name="connsiteX72" fmla="*/ 780054 w 803385"/>
                <a:gd name="connsiteY72" fmla="*/ 182832 h 636940"/>
                <a:gd name="connsiteX73" fmla="*/ 733526 w 803385"/>
                <a:gd name="connsiteY73" fmla="*/ 147454 h 636940"/>
                <a:gd name="connsiteX74" fmla="*/ 686997 w 803385"/>
                <a:gd name="connsiteY74" fmla="*/ 129765 h 636940"/>
                <a:gd name="connsiteX75" fmla="*/ 634602 w 803385"/>
                <a:gd name="connsiteY75" fmla="*/ 141512 h 636940"/>
                <a:gd name="connsiteX76" fmla="*/ 587940 w 803385"/>
                <a:gd name="connsiteY76" fmla="*/ 129765 h 636940"/>
                <a:gd name="connsiteX77" fmla="*/ 547144 w 803385"/>
                <a:gd name="connsiteY77" fmla="*/ 88446 h 636940"/>
                <a:gd name="connsiteX78" fmla="*/ 494750 w 803385"/>
                <a:gd name="connsiteY78" fmla="*/ 53067 h 636940"/>
                <a:gd name="connsiteX79" fmla="*/ 448221 w 803385"/>
                <a:gd name="connsiteY79" fmla="*/ 35378 h 636940"/>
                <a:gd name="connsiteX80" fmla="*/ 395827 w 803385"/>
                <a:gd name="connsiteY80" fmla="*/ 11748 h 636940"/>
                <a:gd name="connsiteX81" fmla="*/ 355031 w 803385"/>
                <a:gd name="connsiteY81" fmla="*/ 0 h 636940"/>
                <a:gd name="connsiteX82" fmla="*/ 320101 w 803385"/>
                <a:gd name="connsiteY82" fmla="*/ 11748 h 636940"/>
                <a:gd name="connsiteX83" fmla="*/ 267706 w 803385"/>
                <a:gd name="connsiteY83" fmla="*/ 17689 h 636940"/>
                <a:gd name="connsiteX84" fmla="*/ 232776 w 803385"/>
                <a:gd name="connsiteY84" fmla="*/ 29437 h 636940"/>
                <a:gd name="connsiteX85" fmla="*/ 174516 w 803385"/>
                <a:gd name="connsiteY85" fmla="*/ 41184 h 636940"/>
                <a:gd name="connsiteX86" fmla="*/ 110522 w 803385"/>
                <a:gd name="connsiteY86" fmla="*/ 47126 h 636940"/>
                <a:gd name="connsiteX87" fmla="*/ 104656 w 803385"/>
                <a:gd name="connsiteY87" fmla="*/ 47126 h 63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803385" h="636940">
                  <a:moveTo>
                    <a:pt x="104789" y="47531"/>
                  </a:moveTo>
                  <a:lnTo>
                    <a:pt x="81458" y="76968"/>
                  </a:lnTo>
                  <a:lnTo>
                    <a:pt x="58127" y="118287"/>
                  </a:lnTo>
                  <a:lnTo>
                    <a:pt x="40662" y="153665"/>
                  </a:lnTo>
                  <a:lnTo>
                    <a:pt x="58127" y="177296"/>
                  </a:lnTo>
                  <a:lnTo>
                    <a:pt x="116388" y="194985"/>
                  </a:lnTo>
                  <a:lnTo>
                    <a:pt x="162917" y="212674"/>
                  </a:lnTo>
                  <a:cubicBezTo>
                    <a:pt x="162917" y="212674"/>
                    <a:pt x="186248" y="253993"/>
                    <a:pt x="186248" y="259799"/>
                  </a:cubicBezTo>
                  <a:cubicBezTo>
                    <a:pt x="186248" y="265606"/>
                    <a:pt x="174649" y="306926"/>
                    <a:pt x="174649" y="306926"/>
                  </a:cubicBezTo>
                  <a:lnTo>
                    <a:pt x="151318" y="312867"/>
                  </a:lnTo>
                  <a:lnTo>
                    <a:pt x="104789" y="324614"/>
                  </a:lnTo>
                  <a:lnTo>
                    <a:pt x="81458" y="354051"/>
                  </a:lnTo>
                  <a:lnTo>
                    <a:pt x="34930" y="354051"/>
                  </a:lnTo>
                  <a:lnTo>
                    <a:pt x="17465" y="389429"/>
                  </a:lnTo>
                  <a:lnTo>
                    <a:pt x="0" y="436555"/>
                  </a:lnTo>
                  <a:lnTo>
                    <a:pt x="11599" y="471933"/>
                  </a:lnTo>
                  <a:lnTo>
                    <a:pt x="0" y="513253"/>
                  </a:lnTo>
                  <a:lnTo>
                    <a:pt x="5866" y="560378"/>
                  </a:lnTo>
                  <a:lnTo>
                    <a:pt x="34930" y="578068"/>
                  </a:lnTo>
                  <a:lnTo>
                    <a:pt x="98923" y="566320"/>
                  </a:lnTo>
                  <a:lnTo>
                    <a:pt x="145452" y="578068"/>
                  </a:lnTo>
                  <a:lnTo>
                    <a:pt x="180382" y="572126"/>
                  </a:lnTo>
                  <a:lnTo>
                    <a:pt x="203713" y="578068"/>
                  </a:lnTo>
                  <a:lnTo>
                    <a:pt x="192114" y="607504"/>
                  </a:lnTo>
                  <a:cubicBezTo>
                    <a:pt x="192114" y="607504"/>
                    <a:pt x="151318" y="601563"/>
                    <a:pt x="151318" y="607504"/>
                  </a:cubicBezTo>
                  <a:cubicBezTo>
                    <a:pt x="151318" y="613445"/>
                    <a:pt x="174649" y="636941"/>
                    <a:pt x="174649" y="636941"/>
                  </a:cubicBezTo>
                  <a:lnTo>
                    <a:pt x="203713" y="636941"/>
                  </a:lnTo>
                  <a:lnTo>
                    <a:pt x="227044" y="625193"/>
                  </a:lnTo>
                  <a:lnTo>
                    <a:pt x="256107" y="636941"/>
                  </a:lnTo>
                  <a:lnTo>
                    <a:pt x="256107" y="607504"/>
                  </a:lnTo>
                  <a:lnTo>
                    <a:pt x="250241" y="583874"/>
                  </a:lnTo>
                  <a:lnTo>
                    <a:pt x="261840" y="572126"/>
                  </a:lnTo>
                  <a:lnTo>
                    <a:pt x="290904" y="583874"/>
                  </a:lnTo>
                  <a:lnTo>
                    <a:pt x="331700" y="583874"/>
                  </a:lnTo>
                  <a:lnTo>
                    <a:pt x="355031" y="572126"/>
                  </a:lnTo>
                  <a:lnTo>
                    <a:pt x="378362" y="566185"/>
                  </a:lnTo>
                  <a:lnTo>
                    <a:pt x="372496" y="542554"/>
                  </a:lnTo>
                  <a:cubicBezTo>
                    <a:pt x="372496" y="542554"/>
                    <a:pt x="360897" y="524865"/>
                    <a:pt x="355031" y="524865"/>
                  </a:cubicBezTo>
                  <a:cubicBezTo>
                    <a:pt x="349165" y="524865"/>
                    <a:pt x="331700" y="530806"/>
                    <a:pt x="331700" y="530806"/>
                  </a:cubicBezTo>
                  <a:lnTo>
                    <a:pt x="308369" y="519059"/>
                  </a:lnTo>
                  <a:lnTo>
                    <a:pt x="290904" y="507311"/>
                  </a:lnTo>
                  <a:lnTo>
                    <a:pt x="302503" y="477875"/>
                  </a:lnTo>
                  <a:lnTo>
                    <a:pt x="325834" y="460185"/>
                  </a:lnTo>
                  <a:lnTo>
                    <a:pt x="366630" y="454244"/>
                  </a:lnTo>
                  <a:lnTo>
                    <a:pt x="389961" y="454244"/>
                  </a:lnTo>
                  <a:lnTo>
                    <a:pt x="413291" y="448303"/>
                  </a:lnTo>
                  <a:lnTo>
                    <a:pt x="413291" y="424672"/>
                  </a:lnTo>
                  <a:lnTo>
                    <a:pt x="395827" y="418731"/>
                  </a:lnTo>
                  <a:cubicBezTo>
                    <a:pt x="395827" y="418731"/>
                    <a:pt x="389961" y="406983"/>
                    <a:pt x="389961" y="395101"/>
                  </a:cubicBezTo>
                  <a:cubicBezTo>
                    <a:pt x="389961" y="383218"/>
                    <a:pt x="395827" y="371470"/>
                    <a:pt x="395827" y="371470"/>
                  </a:cubicBezTo>
                  <a:lnTo>
                    <a:pt x="424890" y="347840"/>
                  </a:lnTo>
                  <a:lnTo>
                    <a:pt x="453954" y="341898"/>
                  </a:lnTo>
                  <a:lnTo>
                    <a:pt x="483018" y="377277"/>
                  </a:lnTo>
                  <a:lnTo>
                    <a:pt x="488884" y="394965"/>
                  </a:lnTo>
                  <a:lnTo>
                    <a:pt x="512215" y="389024"/>
                  </a:lnTo>
                  <a:lnTo>
                    <a:pt x="541279" y="377277"/>
                  </a:lnTo>
                  <a:cubicBezTo>
                    <a:pt x="541279" y="377277"/>
                    <a:pt x="570342" y="365529"/>
                    <a:pt x="576208" y="365529"/>
                  </a:cubicBezTo>
                  <a:lnTo>
                    <a:pt x="617004" y="365529"/>
                  </a:lnTo>
                  <a:lnTo>
                    <a:pt x="640335" y="371470"/>
                  </a:lnTo>
                  <a:lnTo>
                    <a:pt x="704329" y="365529"/>
                  </a:lnTo>
                  <a:lnTo>
                    <a:pt x="686864" y="341898"/>
                  </a:lnTo>
                  <a:cubicBezTo>
                    <a:pt x="686864" y="341898"/>
                    <a:pt x="669399" y="324209"/>
                    <a:pt x="657800" y="318268"/>
                  </a:cubicBezTo>
                  <a:cubicBezTo>
                    <a:pt x="646201" y="312326"/>
                    <a:pt x="634469" y="294637"/>
                    <a:pt x="634469" y="294637"/>
                  </a:cubicBezTo>
                  <a:lnTo>
                    <a:pt x="622870" y="276949"/>
                  </a:lnTo>
                  <a:lnTo>
                    <a:pt x="646201" y="247512"/>
                  </a:lnTo>
                  <a:lnTo>
                    <a:pt x="669532" y="235764"/>
                  </a:lnTo>
                  <a:lnTo>
                    <a:pt x="704462" y="241705"/>
                  </a:lnTo>
                  <a:lnTo>
                    <a:pt x="733526" y="253453"/>
                  </a:lnTo>
                  <a:lnTo>
                    <a:pt x="774322" y="277084"/>
                  </a:lnTo>
                  <a:lnTo>
                    <a:pt x="803385" y="283025"/>
                  </a:lnTo>
                  <a:lnTo>
                    <a:pt x="803385" y="253588"/>
                  </a:lnTo>
                  <a:lnTo>
                    <a:pt x="780054" y="224151"/>
                  </a:lnTo>
                  <a:lnTo>
                    <a:pt x="780054" y="182832"/>
                  </a:lnTo>
                  <a:cubicBezTo>
                    <a:pt x="780054" y="176891"/>
                    <a:pt x="733526" y="147454"/>
                    <a:pt x="733526" y="147454"/>
                  </a:cubicBezTo>
                  <a:lnTo>
                    <a:pt x="686997" y="129765"/>
                  </a:lnTo>
                  <a:lnTo>
                    <a:pt x="634602" y="141512"/>
                  </a:lnTo>
                  <a:cubicBezTo>
                    <a:pt x="634602" y="141512"/>
                    <a:pt x="599673" y="141512"/>
                    <a:pt x="587940" y="129765"/>
                  </a:cubicBezTo>
                  <a:cubicBezTo>
                    <a:pt x="576342" y="118017"/>
                    <a:pt x="547144" y="88446"/>
                    <a:pt x="547144" y="88446"/>
                  </a:cubicBezTo>
                  <a:lnTo>
                    <a:pt x="494750" y="53067"/>
                  </a:lnTo>
                  <a:cubicBezTo>
                    <a:pt x="494750" y="53067"/>
                    <a:pt x="453954" y="35378"/>
                    <a:pt x="448221" y="35378"/>
                  </a:cubicBezTo>
                  <a:cubicBezTo>
                    <a:pt x="442488" y="35378"/>
                    <a:pt x="395827" y="11748"/>
                    <a:pt x="395827" y="11748"/>
                  </a:cubicBezTo>
                  <a:lnTo>
                    <a:pt x="355031" y="0"/>
                  </a:lnTo>
                  <a:cubicBezTo>
                    <a:pt x="355031" y="0"/>
                    <a:pt x="325967" y="11748"/>
                    <a:pt x="320101" y="11748"/>
                  </a:cubicBezTo>
                  <a:cubicBezTo>
                    <a:pt x="314235" y="11748"/>
                    <a:pt x="267706" y="17689"/>
                    <a:pt x="267706" y="17689"/>
                  </a:cubicBezTo>
                  <a:cubicBezTo>
                    <a:pt x="267706" y="17689"/>
                    <a:pt x="238642" y="29437"/>
                    <a:pt x="232776" y="29437"/>
                  </a:cubicBezTo>
                  <a:cubicBezTo>
                    <a:pt x="226910" y="29437"/>
                    <a:pt x="180382" y="41184"/>
                    <a:pt x="174516" y="41184"/>
                  </a:cubicBezTo>
                  <a:cubicBezTo>
                    <a:pt x="168650" y="41184"/>
                    <a:pt x="110522" y="47126"/>
                    <a:pt x="110522" y="47126"/>
                  </a:cubicBezTo>
                  <a:lnTo>
                    <a:pt x="104656" y="47126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4" name="Freeform 713">
              <a:extLst>
                <a:ext uri="{FF2B5EF4-FFF2-40B4-BE49-F238E27FC236}">
                  <a16:creationId xmlns:a16="http://schemas.microsoft.com/office/drawing/2014/main" id="{370B738B-D229-8782-0710-41CAE65C04B1}"/>
                </a:ext>
              </a:extLst>
            </p:cNvPr>
            <p:cNvSpPr/>
            <p:nvPr/>
          </p:nvSpPr>
          <p:spPr>
            <a:xfrm>
              <a:off x="7746183" y="5889102"/>
              <a:ext cx="35063" cy="23495"/>
            </a:xfrm>
            <a:custGeom>
              <a:avLst/>
              <a:gdLst>
                <a:gd name="connsiteX0" fmla="*/ 17465 w 35063"/>
                <a:gd name="connsiteY0" fmla="*/ 0 h 23495"/>
                <a:gd name="connsiteX1" fmla="*/ 0 w 35063"/>
                <a:gd name="connsiteY1" fmla="*/ 11748 h 23495"/>
                <a:gd name="connsiteX2" fmla="*/ 0 w 35063"/>
                <a:gd name="connsiteY2" fmla="*/ 23495 h 23495"/>
                <a:gd name="connsiteX3" fmla="*/ 17465 w 35063"/>
                <a:gd name="connsiteY3" fmla="*/ 23495 h 23495"/>
                <a:gd name="connsiteX4" fmla="*/ 35063 w 35063"/>
                <a:gd name="connsiteY4" fmla="*/ 11748 h 23495"/>
                <a:gd name="connsiteX5" fmla="*/ 17465 w 35063"/>
                <a:gd name="connsiteY5" fmla="*/ 0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63" h="23495">
                  <a:moveTo>
                    <a:pt x="17465" y="0"/>
                  </a:moveTo>
                  <a:lnTo>
                    <a:pt x="0" y="11748"/>
                  </a:lnTo>
                  <a:lnTo>
                    <a:pt x="0" y="23495"/>
                  </a:lnTo>
                  <a:lnTo>
                    <a:pt x="17465" y="23495"/>
                  </a:lnTo>
                  <a:lnTo>
                    <a:pt x="35063" y="11748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5" name="Freeform 714">
              <a:extLst>
                <a:ext uri="{FF2B5EF4-FFF2-40B4-BE49-F238E27FC236}">
                  <a16:creationId xmlns:a16="http://schemas.microsoft.com/office/drawing/2014/main" id="{8573D016-0728-93DB-619F-3F0712A2FF4C}"/>
                </a:ext>
              </a:extLst>
            </p:cNvPr>
            <p:cNvSpPr/>
            <p:nvPr/>
          </p:nvSpPr>
          <p:spPr>
            <a:xfrm>
              <a:off x="8107080" y="6089623"/>
              <a:ext cx="197979" cy="135706"/>
            </a:xfrm>
            <a:custGeom>
              <a:avLst/>
              <a:gdLst>
                <a:gd name="connsiteX0" fmla="*/ 266 w 197979"/>
                <a:gd name="connsiteY0" fmla="*/ 118017 h 135706"/>
                <a:gd name="connsiteX1" fmla="*/ 11865 w 197979"/>
                <a:gd name="connsiteY1" fmla="*/ 100328 h 135706"/>
                <a:gd name="connsiteX2" fmla="*/ 29330 w 197979"/>
                <a:gd name="connsiteY2" fmla="*/ 88581 h 135706"/>
                <a:gd name="connsiteX3" fmla="*/ 46795 w 197979"/>
                <a:gd name="connsiteY3" fmla="*/ 82639 h 135706"/>
                <a:gd name="connsiteX4" fmla="*/ 70126 w 197979"/>
                <a:gd name="connsiteY4" fmla="*/ 82639 h 135706"/>
                <a:gd name="connsiteX5" fmla="*/ 93457 w 197979"/>
                <a:gd name="connsiteY5" fmla="*/ 76698 h 135706"/>
                <a:gd name="connsiteX6" fmla="*/ 105056 w 197979"/>
                <a:gd name="connsiteY6" fmla="*/ 59009 h 135706"/>
                <a:gd name="connsiteX7" fmla="*/ 99190 w 197979"/>
                <a:gd name="connsiteY7" fmla="*/ 35378 h 135706"/>
                <a:gd name="connsiteX8" fmla="*/ 116655 w 197979"/>
                <a:gd name="connsiteY8" fmla="*/ 17689 h 135706"/>
                <a:gd name="connsiteX9" fmla="*/ 128254 w 197979"/>
                <a:gd name="connsiteY9" fmla="*/ 0 h 135706"/>
                <a:gd name="connsiteX10" fmla="*/ 151585 w 197979"/>
                <a:gd name="connsiteY10" fmla="*/ 5941 h 135706"/>
                <a:gd name="connsiteX11" fmla="*/ 163183 w 197979"/>
                <a:gd name="connsiteY11" fmla="*/ 35378 h 135706"/>
                <a:gd name="connsiteX12" fmla="*/ 174782 w 197979"/>
                <a:gd name="connsiteY12" fmla="*/ 23630 h 135706"/>
                <a:gd name="connsiteX13" fmla="*/ 186381 w 197979"/>
                <a:gd name="connsiteY13" fmla="*/ 11883 h 135706"/>
                <a:gd name="connsiteX14" fmla="*/ 197980 w 197979"/>
                <a:gd name="connsiteY14" fmla="*/ 17824 h 135706"/>
                <a:gd name="connsiteX15" fmla="*/ 197980 w 197979"/>
                <a:gd name="connsiteY15" fmla="*/ 29572 h 135706"/>
                <a:gd name="connsiteX16" fmla="*/ 186381 w 197979"/>
                <a:gd name="connsiteY16" fmla="*/ 35513 h 135706"/>
                <a:gd name="connsiteX17" fmla="*/ 180515 w 197979"/>
                <a:gd name="connsiteY17" fmla="*/ 59143 h 135706"/>
                <a:gd name="connsiteX18" fmla="*/ 174649 w 197979"/>
                <a:gd name="connsiteY18" fmla="*/ 76833 h 135706"/>
                <a:gd name="connsiteX19" fmla="*/ 151318 w 197979"/>
                <a:gd name="connsiteY19" fmla="*/ 70891 h 135706"/>
                <a:gd name="connsiteX20" fmla="*/ 122254 w 197979"/>
                <a:gd name="connsiteY20" fmla="*/ 64950 h 135706"/>
                <a:gd name="connsiteX21" fmla="*/ 110655 w 197979"/>
                <a:gd name="connsiteY21" fmla="*/ 82639 h 135706"/>
                <a:gd name="connsiteX22" fmla="*/ 110655 w 197979"/>
                <a:gd name="connsiteY22" fmla="*/ 106269 h 135706"/>
                <a:gd name="connsiteX23" fmla="*/ 99057 w 197979"/>
                <a:gd name="connsiteY23" fmla="*/ 118017 h 135706"/>
                <a:gd name="connsiteX24" fmla="*/ 99057 w 197979"/>
                <a:gd name="connsiteY24" fmla="*/ 129764 h 135706"/>
                <a:gd name="connsiteX25" fmla="*/ 75726 w 197979"/>
                <a:gd name="connsiteY25" fmla="*/ 135706 h 135706"/>
                <a:gd name="connsiteX26" fmla="*/ 69860 w 197979"/>
                <a:gd name="connsiteY26" fmla="*/ 123958 h 135706"/>
                <a:gd name="connsiteX27" fmla="*/ 81458 w 197979"/>
                <a:gd name="connsiteY27" fmla="*/ 106269 h 135706"/>
                <a:gd name="connsiteX28" fmla="*/ 69860 w 197979"/>
                <a:gd name="connsiteY28" fmla="*/ 100328 h 135706"/>
                <a:gd name="connsiteX29" fmla="*/ 52395 w 197979"/>
                <a:gd name="connsiteY29" fmla="*/ 100328 h 135706"/>
                <a:gd name="connsiteX30" fmla="*/ 34930 w 197979"/>
                <a:gd name="connsiteY30" fmla="*/ 106269 h 135706"/>
                <a:gd name="connsiteX31" fmla="*/ 29064 w 197979"/>
                <a:gd name="connsiteY31" fmla="*/ 123958 h 135706"/>
                <a:gd name="connsiteX32" fmla="*/ 0 w 197979"/>
                <a:gd name="connsiteY32" fmla="*/ 118017 h 1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7979" h="135706">
                  <a:moveTo>
                    <a:pt x="266" y="118017"/>
                  </a:moveTo>
                  <a:lnTo>
                    <a:pt x="11865" y="100328"/>
                  </a:lnTo>
                  <a:lnTo>
                    <a:pt x="29330" y="88581"/>
                  </a:lnTo>
                  <a:lnTo>
                    <a:pt x="46795" y="82639"/>
                  </a:lnTo>
                  <a:lnTo>
                    <a:pt x="70126" y="82639"/>
                  </a:lnTo>
                  <a:lnTo>
                    <a:pt x="93457" y="76698"/>
                  </a:lnTo>
                  <a:lnTo>
                    <a:pt x="105056" y="59009"/>
                  </a:lnTo>
                  <a:lnTo>
                    <a:pt x="99190" y="35378"/>
                  </a:lnTo>
                  <a:lnTo>
                    <a:pt x="116655" y="17689"/>
                  </a:lnTo>
                  <a:lnTo>
                    <a:pt x="128254" y="0"/>
                  </a:lnTo>
                  <a:lnTo>
                    <a:pt x="151585" y="5941"/>
                  </a:lnTo>
                  <a:lnTo>
                    <a:pt x="163183" y="35378"/>
                  </a:lnTo>
                  <a:lnTo>
                    <a:pt x="174782" y="23630"/>
                  </a:lnTo>
                  <a:lnTo>
                    <a:pt x="186381" y="11883"/>
                  </a:lnTo>
                  <a:lnTo>
                    <a:pt x="197980" y="17824"/>
                  </a:lnTo>
                  <a:lnTo>
                    <a:pt x="197980" y="29572"/>
                  </a:lnTo>
                  <a:lnTo>
                    <a:pt x="186381" y="35513"/>
                  </a:lnTo>
                  <a:lnTo>
                    <a:pt x="180515" y="59143"/>
                  </a:lnTo>
                  <a:lnTo>
                    <a:pt x="174649" y="76833"/>
                  </a:lnTo>
                  <a:lnTo>
                    <a:pt x="151318" y="70891"/>
                  </a:lnTo>
                  <a:lnTo>
                    <a:pt x="122254" y="64950"/>
                  </a:lnTo>
                  <a:lnTo>
                    <a:pt x="110655" y="82639"/>
                  </a:lnTo>
                  <a:lnTo>
                    <a:pt x="110655" y="106269"/>
                  </a:lnTo>
                  <a:lnTo>
                    <a:pt x="99057" y="118017"/>
                  </a:lnTo>
                  <a:lnTo>
                    <a:pt x="99057" y="129764"/>
                  </a:lnTo>
                  <a:cubicBezTo>
                    <a:pt x="99057" y="135706"/>
                    <a:pt x="75726" y="135706"/>
                    <a:pt x="75726" y="135706"/>
                  </a:cubicBezTo>
                  <a:lnTo>
                    <a:pt x="69860" y="123958"/>
                  </a:lnTo>
                  <a:lnTo>
                    <a:pt x="81458" y="106269"/>
                  </a:lnTo>
                  <a:lnTo>
                    <a:pt x="69860" y="100328"/>
                  </a:lnTo>
                  <a:lnTo>
                    <a:pt x="52395" y="100328"/>
                  </a:lnTo>
                  <a:lnTo>
                    <a:pt x="34930" y="106269"/>
                  </a:lnTo>
                  <a:lnTo>
                    <a:pt x="29064" y="123958"/>
                  </a:lnTo>
                  <a:lnTo>
                    <a:pt x="0" y="118017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6" name="Freeform 715">
              <a:extLst>
                <a:ext uri="{FF2B5EF4-FFF2-40B4-BE49-F238E27FC236}">
                  <a16:creationId xmlns:a16="http://schemas.microsoft.com/office/drawing/2014/main" id="{3FCD853C-DF72-825F-E0A0-5C1DA54ACD9C}"/>
                </a:ext>
              </a:extLst>
            </p:cNvPr>
            <p:cNvSpPr/>
            <p:nvPr/>
          </p:nvSpPr>
          <p:spPr>
            <a:xfrm>
              <a:off x="8270397" y="5659009"/>
              <a:ext cx="52394" cy="35378"/>
            </a:xfrm>
            <a:custGeom>
              <a:avLst/>
              <a:gdLst>
                <a:gd name="connsiteX0" fmla="*/ 0 w 52394"/>
                <a:gd name="connsiteY0" fmla="*/ 11883 h 35378"/>
                <a:gd name="connsiteX1" fmla="*/ 11599 w 52394"/>
                <a:gd name="connsiteY1" fmla="*/ 0 h 35378"/>
                <a:gd name="connsiteX2" fmla="*/ 29064 w 52394"/>
                <a:gd name="connsiteY2" fmla="*/ 5941 h 35378"/>
                <a:gd name="connsiteX3" fmla="*/ 52395 w 52394"/>
                <a:gd name="connsiteY3" fmla="*/ 17689 h 35378"/>
                <a:gd name="connsiteX4" fmla="*/ 40796 w 52394"/>
                <a:gd name="connsiteY4" fmla="*/ 35378 h 35378"/>
                <a:gd name="connsiteX5" fmla="*/ 23198 w 52394"/>
                <a:gd name="connsiteY5" fmla="*/ 23630 h 35378"/>
                <a:gd name="connsiteX6" fmla="*/ 0 w 52394"/>
                <a:gd name="connsiteY6" fmla="*/ 11883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394" h="35378">
                  <a:moveTo>
                    <a:pt x="0" y="11883"/>
                  </a:moveTo>
                  <a:lnTo>
                    <a:pt x="11599" y="0"/>
                  </a:lnTo>
                  <a:lnTo>
                    <a:pt x="29064" y="5941"/>
                  </a:lnTo>
                  <a:lnTo>
                    <a:pt x="52395" y="17689"/>
                  </a:lnTo>
                  <a:lnTo>
                    <a:pt x="40796" y="35378"/>
                  </a:lnTo>
                  <a:lnTo>
                    <a:pt x="23198" y="23630"/>
                  </a:lnTo>
                  <a:lnTo>
                    <a:pt x="0" y="11883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7" name="Freeform 716">
              <a:extLst>
                <a:ext uri="{FF2B5EF4-FFF2-40B4-BE49-F238E27FC236}">
                  <a16:creationId xmlns:a16="http://schemas.microsoft.com/office/drawing/2014/main" id="{0032C562-FE31-944B-6CE0-1FF176D22AE0}"/>
                </a:ext>
              </a:extLst>
            </p:cNvPr>
            <p:cNvSpPr/>
            <p:nvPr/>
          </p:nvSpPr>
          <p:spPr>
            <a:xfrm>
              <a:off x="8497440" y="5759337"/>
              <a:ext cx="34929" cy="29436"/>
            </a:xfrm>
            <a:custGeom>
              <a:avLst/>
              <a:gdLst>
                <a:gd name="connsiteX0" fmla="*/ 17465 w 34929"/>
                <a:gd name="connsiteY0" fmla="*/ 0 h 29436"/>
                <a:gd name="connsiteX1" fmla="*/ 0 w 34929"/>
                <a:gd name="connsiteY1" fmla="*/ 11747 h 29436"/>
                <a:gd name="connsiteX2" fmla="*/ 5866 w 34929"/>
                <a:gd name="connsiteY2" fmla="*/ 23495 h 29436"/>
                <a:gd name="connsiteX3" fmla="*/ 29197 w 34929"/>
                <a:gd name="connsiteY3" fmla="*/ 29437 h 29436"/>
                <a:gd name="connsiteX4" fmla="*/ 34930 w 34929"/>
                <a:gd name="connsiteY4" fmla="*/ 17689 h 29436"/>
                <a:gd name="connsiteX5" fmla="*/ 17465 w 34929"/>
                <a:gd name="connsiteY5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29" h="29436">
                  <a:moveTo>
                    <a:pt x="17465" y="0"/>
                  </a:moveTo>
                  <a:lnTo>
                    <a:pt x="0" y="11747"/>
                  </a:lnTo>
                  <a:lnTo>
                    <a:pt x="5866" y="23495"/>
                  </a:lnTo>
                  <a:lnTo>
                    <a:pt x="29197" y="29437"/>
                  </a:lnTo>
                  <a:lnTo>
                    <a:pt x="34930" y="17689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8" name="Freeform 717">
              <a:extLst>
                <a:ext uri="{FF2B5EF4-FFF2-40B4-BE49-F238E27FC236}">
                  <a16:creationId xmlns:a16="http://schemas.microsoft.com/office/drawing/2014/main" id="{51B2B7D3-D49D-66C7-8CF8-CE642C8BE63D}"/>
                </a:ext>
              </a:extLst>
            </p:cNvPr>
            <p:cNvSpPr/>
            <p:nvPr/>
          </p:nvSpPr>
          <p:spPr>
            <a:xfrm>
              <a:off x="8380919" y="6006849"/>
              <a:ext cx="46661" cy="48480"/>
            </a:xfrm>
            <a:custGeom>
              <a:avLst/>
              <a:gdLst>
                <a:gd name="connsiteX0" fmla="*/ 5866 w 46661"/>
                <a:gd name="connsiteY0" fmla="*/ 135 h 48480"/>
                <a:gd name="connsiteX1" fmla="*/ 0 w 46661"/>
                <a:gd name="connsiteY1" fmla="*/ 23765 h 48480"/>
                <a:gd name="connsiteX2" fmla="*/ 17465 w 46661"/>
                <a:gd name="connsiteY2" fmla="*/ 35513 h 48480"/>
                <a:gd name="connsiteX3" fmla="*/ 40796 w 46661"/>
                <a:gd name="connsiteY3" fmla="*/ 47261 h 48480"/>
                <a:gd name="connsiteX4" fmla="*/ 46662 w 46661"/>
                <a:gd name="connsiteY4" fmla="*/ 29571 h 48480"/>
                <a:gd name="connsiteX5" fmla="*/ 29197 w 46661"/>
                <a:gd name="connsiteY5" fmla="*/ 23630 h 48480"/>
                <a:gd name="connsiteX6" fmla="*/ 5866 w 46661"/>
                <a:gd name="connsiteY6" fmla="*/ 0 h 4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61" h="48480">
                  <a:moveTo>
                    <a:pt x="5866" y="135"/>
                  </a:moveTo>
                  <a:lnTo>
                    <a:pt x="0" y="23765"/>
                  </a:lnTo>
                  <a:lnTo>
                    <a:pt x="17465" y="35513"/>
                  </a:lnTo>
                  <a:cubicBezTo>
                    <a:pt x="17465" y="35513"/>
                    <a:pt x="40796" y="53202"/>
                    <a:pt x="40796" y="47261"/>
                  </a:cubicBezTo>
                  <a:cubicBezTo>
                    <a:pt x="40796" y="41319"/>
                    <a:pt x="46662" y="29571"/>
                    <a:pt x="46662" y="29571"/>
                  </a:cubicBezTo>
                  <a:lnTo>
                    <a:pt x="29197" y="23630"/>
                  </a:lnTo>
                  <a:lnTo>
                    <a:pt x="5866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9" name="Freeform 718">
              <a:extLst>
                <a:ext uri="{FF2B5EF4-FFF2-40B4-BE49-F238E27FC236}">
                  <a16:creationId xmlns:a16="http://schemas.microsoft.com/office/drawing/2014/main" id="{BA66CD5F-5808-73D8-FC2F-880B1E5A761A}"/>
                </a:ext>
              </a:extLst>
            </p:cNvPr>
            <p:cNvSpPr/>
            <p:nvPr/>
          </p:nvSpPr>
          <p:spPr>
            <a:xfrm>
              <a:off x="8351855" y="6113253"/>
              <a:ext cx="46661" cy="23495"/>
            </a:xfrm>
            <a:custGeom>
              <a:avLst/>
              <a:gdLst>
                <a:gd name="connsiteX0" fmla="*/ 0 w 46661"/>
                <a:gd name="connsiteY0" fmla="*/ 5807 h 23495"/>
                <a:gd name="connsiteX1" fmla="*/ 17465 w 46661"/>
                <a:gd name="connsiteY1" fmla="*/ 0 h 23495"/>
                <a:gd name="connsiteX2" fmla="*/ 34930 w 46661"/>
                <a:gd name="connsiteY2" fmla="*/ 5807 h 23495"/>
                <a:gd name="connsiteX3" fmla="*/ 46662 w 46661"/>
                <a:gd name="connsiteY3" fmla="*/ 23495 h 23495"/>
                <a:gd name="connsiteX4" fmla="*/ 23331 w 46661"/>
                <a:gd name="connsiteY4" fmla="*/ 23495 h 23495"/>
                <a:gd name="connsiteX5" fmla="*/ 17465 w 46661"/>
                <a:gd name="connsiteY5" fmla="*/ 11748 h 23495"/>
                <a:gd name="connsiteX6" fmla="*/ 0 w 46661"/>
                <a:gd name="connsiteY6" fmla="*/ 5807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61" h="23495">
                  <a:moveTo>
                    <a:pt x="0" y="5807"/>
                  </a:moveTo>
                  <a:lnTo>
                    <a:pt x="17465" y="0"/>
                  </a:lnTo>
                  <a:lnTo>
                    <a:pt x="34930" y="5807"/>
                  </a:lnTo>
                  <a:lnTo>
                    <a:pt x="46662" y="23495"/>
                  </a:lnTo>
                  <a:lnTo>
                    <a:pt x="23331" y="23495"/>
                  </a:lnTo>
                  <a:lnTo>
                    <a:pt x="17465" y="11748"/>
                  </a:lnTo>
                  <a:lnTo>
                    <a:pt x="0" y="5807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0" name="Freeform 719">
              <a:extLst>
                <a:ext uri="{FF2B5EF4-FFF2-40B4-BE49-F238E27FC236}">
                  <a16:creationId xmlns:a16="http://schemas.microsoft.com/office/drawing/2014/main" id="{D12D86A4-B5E3-0318-B7EE-08564932E613}"/>
                </a:ext>
              </a:extLst>
            </p:cNvPr>
            <p:cNvSpPr/>
            <p:nvPr/>
          </p:nvSpPr>
          <p:spPr>
            <a:xfrm>
              <a:off x="8474243" y="6184010"/>
              <a:ext cx="23197" cy="17689"/>
            </a:xfrm>
            <a:custGeom>
              <a:avLst/>
              <a:gdLst>
                <a:gd name="connsiteX0" fmla="*/ 17465 w 23197"/>
                <a:gd name="connsiteY0" fmla="*/ 0 h 17689"/>
                <a:gd name="connsiteX1" fmla="*/ 0 w 23197"/>
                <a:gd name="connsiteY1" fmla="*/ 5806 h 17689"/>
                <a:gd name="connsiteX2" fmla="*/ 11599 w 23197"/>
                <a:gd name="connsiteY2" fmla="*/ 17689 h 17689"/>
                <a:gd name="connsiteX3" fmla="*/ 23198 w 23197"/>
                <a:gd name="connsiteY3" fmla="*/ 17689 h 17689"/>
                <a:gd name="connsiteX4" fmla="*/ 17465 w 23197"/>
                <a:gd name="connsiteY4" fmla="*/ 0 h 1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97" h="17689">
                  <a:moveTo>
                    <a:pt x="17465" y="0"/>
                  </a:moveTo>
                  <a:lnTo>
                    <a:pt x="0" y="5806"/>
                  </a:lnTo>
                  <a:lnTo>
                    <a:pt x="11599" y="17689"/>
                  </a:lnTo>
                  <a:lnTo>
                    <a:pt x="23198" y="17689"/>
                  </a:lnTo>
                  <a:lnTo>
                    <a:pt x="17465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1" name="Freeform 720">
              <a:extLst>
                <a:ext uri="{FF2B5EF4-FFF2-40B4-BE49-F238E27FC236}">
                  <a16:creationId xmlns:a16="http://schemas.microsoft.com/office/drawing/2014/main" id="{D8EBCB40-E78B-1A5D-9BD2-A92F139390F2}"/>
                </a:ext>
              </a:extLst>
            </p:cNvPr>
            <p:cNvSpPr/>
            <p:nvPr/>
          </p:nvSpPr>
          <p:spPr>
            <a:xfrm>
              <a:off x="8567433" y="6142690"/>
              <a:ext cx="23197" cy="29436"/>
            </a:xfrm>
            <a:custGeom>
              <a:avLst/>
              <a:gdLst>
                <a:gd name="connsiteX0" fmla="*/ 11599 w 23197"/>
                <a:gd name="connsiteY0" fmla="*/ 0 h 29436"/>
                <a:gd name="connsiteX1" fmla="*/ 0 w 23197"/>
                <a:gd name="connsiteY1" fmla="*/ 11747 h 29436"/>
                <a:gd name="connsiteX2" fmla="*/ 11599 w 23197"/>
                <a:gd name="connsiteY2" fmla="*/ 29437 h 29436"/>
                <a:gd name="connsiteX3" fmla="*/ 23198 w 23197"/>
                <a:gd name="connsiteY3" fmla="*/ 11747 h 29436"/>
                <a:gd name="connsiteX4" fmla="*/ 11599 w 23197"/>
                <a:gd name="connsiteY4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97" h="29436">
                  <a:moveTo>
                    <a:pt x="11599" y="0"/>
                  </a:moveTo>
                  <a:lnTo>
                    <a:pt x="0" y="11747"/>
                  </a:lnTo>
                  <a:lnTo>
                    <a:pt x="11599" y="29437"/>
                  </a:lnTo>
                  <a:lnTo>
                    <a:pt x="23198" y="11747"/>
                  </a:lnTo>
                  <a:lnTo>
                    <a:pt x="11599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2" name="Freeform 721">
              <a:extLst>
                <a:ext uri="{FF2B5EF4-FFF2-40B4-BE49-F238E27FC236}">
                  <a16:creationId xmlns:a16="http://schemas.microsoft.com/office/drawing/2014/main" id="{E201493C-A219-061C-970D-28105FD9E737}"/>
                </a:ext>
              </a:extLst>
            </p:cNvPr>
            <p:cNvSpPr/>
            <p:nvPr/>
          </p:nvSpPr>
          <p:spPr>
            <a:xfrm>
              <a:off x="8654758" y="5712076"/>
              <a:ext cx="58260" cy="35378"/>
            </a:xfrm>
            <a:custGeom>
              <a:avLst/>
              <a:gdLst>
                <a:gd name="connsiteX0" fmla="*/ 11599 w 58260"/>
                <a:gd name="connsiteY0" fmla="*/ 5942 h 35378"/>
                <a:gd name="connsiteX1" fmla="*/ 0 w 58260"/>
                <a:gd name="connsiteY1" fmla="*/ 17689 h 35378"/>
                <a:gd name="connsiteX2" fmla="*/ 11599 w 58260"/>
                <a:gd name="connsiteY2" fmla="*/ 29572 h 35378"/>
                <a:gd name="connsiteX3" fmla="*/ 52395 w 58260"/>
                <a:gd name="connsiteY3" fmla="*/ 35378 h 35378"/>
                <a:gd name="connsiteX4" fmla="*/ 52395 w 58260"/>
                <a:gd name="connsiteY4" fmla="*/ 17689 h 35378"/>
                <a:gd name="connsiteX5" fmla="*/ 58261 w 58260"/>
                <a:gd name="connsiteY5" fmla="*/ 0 h 35378"/>
                <a:gd name="connsiteX6" fmla="*/ 40663 w 58260"/>
                <a:gd name="connsiteY6" fmla="*/ 0 h 35378"/>
                <a:gd name="connsiteX7" fmla="*/ 11599 w 58260"/>
                <a:gd name="connsiteY7" fmla="*/ 5942 h 3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260" h="35378">
                  <a:moveTo>
                    <a:pt x="11599" y="5942"/>
                  </a:moveTo>
                  <a:lnTo>
                    <a:pt x="0" y="17689"/>
                  </a:lnTo>
                  <a:lnTo>
                    <a:pt x="11599" y="29572"/>
                  </a:lnTo>
                  <a:lnTo>
                    <a:pt x="52395" y="35378"/>
                  </a:lnTo>
                  <a:lnTo>
                    <a:pt x="52395" y="17689"/>
                  </a:lnTo>
                  <a:lnTo>
                    <a:pt x="58261" y="0"/>
                  </a:lnTo>
                  <a:lnTo>
                    <a:pt x="40663" y="0"/>
                  </a:lnTo>
                  <a:lnTo>
                    <a:pt x="11599" y="5942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3" name="Freeform 722">
              <a:extLst>
                <a:ext uri="{FF2B5EF4-FFF2-40B4-BE49-F238E27FC236}">
                  <a16:creationId xmlns:a16="http://schemas.microsoft.com/office/drawing/2014/main" id="{9BDD9074-98F9-5D38-093E-483CEE10A7E5}"/>
                </a:ext>
              </a:extLst>
            </p:cNvPr>
            <p:cNvSpPr/>
            <p:nvPr/>
          </p:nvSpPr>
          <p:spPr>
            <a:xfrm>
              <a:off x="8462510" y="5653203"/>
              <a:ext cx="599672" cy="489756"/>
            </a:xfrm>
            <a:custGeom>
              <a:avLst/>
              <a:gdLst>
                <a:gd name="connsiteX0" fmla="*/ 29197 w 599672"/>
                <a:gd name="connsiteY0" fmla="*/ 277218 h 489756"/>
                <a:gd name="connsiteX1" fmla="*/ 46662 w 599672"/>
                <a:gd name="connsiteY1" fmla="*/ 241840 h 489756"/>
                <a:gd name="connsiteX2" fmla="*/ 58261 w 599672"/>
                <a:gd name="connsiteY2" fmla="*/ 218210 h 489756"/>
                <a:gd name="connsiteX3" fmla="*/ 75726 w 599672"/>
                <a:gd name="connsiteY3" fmla="*/ 200521 h 489756"/>
                <a:gd name="connsiteX4" fmla="*/ 116522 w 599672"/>
                <a:gd name="connsiteY4" fmla="*/ 176890 h 489756"/>
                <a:gd name="connsiteX5" fmla="*/ 133987 w 599672"/>
                <a:gd name="connsiteY5" fmla="*/ 159201 h 489756"/>
                <a:gd name="connsiteX6" fmla="*/ 180515 w 599672"/>
                <a:gd name="connsiteY6" fmla="*/ 135571 h 489756"/>
                <a:gd name="connsiteX7" fmla="*/ 227044 w 599672"/>
                <a:gd name="connsiteY7" fmla="*/ 135571 h 489756"/>
                <a:gd name="connsiteX8" fmla="*/ 261973 w 599672"/>
                <a:gd name="connsiteY8" fmla="*/ 129630 h 489756"/>
                <a:gd name="connsiteX9" fmla="*/ 296903 w 599672"/>
                <a:gd name="connsiteY9" fmla="*/ 129630 h 489756"/>
                <a:gd name="connsiteX10" fmla="*/ 337699 w 599672"/>
                <a:gd name="connsiteY10" fmla="*/ 117882 h 489756"/>
                <a:gd name="connsiteX11" fmla="*/ 349298 w 599672"/>
                <a:gd name="connsiteY11" fmla="*/ 94251 h 489756"/>
                <a:gd name="connsiteX12" fmla="*/ 378362 w 599672"/>
                <a:gd name="connsiteY12" fmla="*/ 76562 h 489756"/>
                <a:gd name="connsiteX13" fmla="*/ 389961 w 599672"/>
                <a:gd name="connsiteY13" fmla="*/ 47126 h 489756"/>
                <a:gd name="connsiteX14" fmla="*/ 413292 w 599672"/>
                <a:gd name="connsiteY14" fmla="*/ 17689 h 489756"/>
                <a:gd name="connsiteX15" fmla="*/ 454087 w 599672"/>
                <a:gd name="connsiteY15" fmla="*/ 0 h 489756"/>
                <a:gd name="connsiteX16" fmla="*/ 494883 w 599672"/>
                <a:gd name="connsiteY16" fmla="*/ 11747 h 489756"/>
                <a:gd name="connsiteX17" fmla="*/ 529813 w 599672"/>
                <a:gd name="connsiteY17" fmla="*/ 47126 h 489756"/>
                <a:gd name="connsiteX18" fmla="*/ 547278 w 599672"/>
                <a:gd name="connsiteY18" fmla="*/ 53067 h 489756"/>
                <a:gd name="connsiteX19" fmla="*/ 570609 w 599672"/>
                <a:gd name="connsiteY19" fmla="*/ 100328 h 489756"/>
                <a:gd name="connsiteX20" fmla="*/ 599673 w 599672"/>
                <a:gd name="connsiteY20" fmla="*/ 141647 h 489756"/>
                <a:gd name="connsiteX21" fmla="*/ 599673 w 599672"/>
                <a:gd name="connsiteY21" fmla="*/ 182967 h 489756"/>
                <a:gd name="connsiteX22" fmla="*/ 570609 w 599672"/>
                <a:gd name="connsiteY22" fmla="*/ 188908 h 489756"/>
                <a:gd name="connsiteX23" fmla="*/ 547278 w 599672"/>
                <a:gd name="connsiteY23" fmla="*/ 224286 h 489756"/>
                <a:gd name="connsiteX24" fmla="*/ 512348 w 599672"/>
                <a:gd name="connsiteY24" fmla="*/ 236034 h 489756"/>
                <a:gd name="connsiteX25" fmla="*/ 483284 w 599672"/>
                <a:gd name="connsiteY25" fmla="*/ 265606 h 489756"/>
                <a:gd name="connsiteX26" fmla="*/ 459954 w 599672"/>
                <a:gd name="connsiteY26" fmla="*/ 253858 h 489756"/>
                <a:gd name="connsiteX27" fmla="*/ 436623 w 599672"/>
                <a:gd name="connsiteY27" fmla="*/ 230227 h 489756"/>
                <a:gd name="connsiteX28" fmla="*/ 425024 w 599672"/>
                <a:gd name="connsiteY28" fmla="*/ 241975 h 489756"/>
                <a:gd name="connsiteX29" fmla="*/ 430890 w 599672"/>
                <a:gd name="connsiteY29" fmla="*/ 259664 h 489756"/>
                <a:gd name="connsiteX30" fmla="*/ 413425 w 599672"/>
                <a:gd name="connsiteY30" fmla="*/ 271412 h 489756"/>
                <a:gd name="connsiteX31" fmla="*/ 390094 w 599672"/>
                <a:gd name="connsiteY31" fmla="*/ 259664 h 489756"/>
                <a:gd name="connsiteX32" fmla="*/ 384228 w 599672"/>
                <a:gd name="connsiteY32" fmla="*/ 265606 h 489756"/>
                <a:gd name="connsiteX33" fmla="*/ 390094 w 599672"/>
                <a:gd name="connsiteY33" fmla="*/ 289236 h 489756"/>
                <a:gd name="connsiteX34" fmla="*/ 413425 w 599672"/>
                <a:gd name="connsiteY34" fmla="*/ 300984 h 489756"/>
                <a:gd name="connsiteX35" fmla="*/ 436756 w 599672"/>
                <a:gd name="connsiteY35" fmla="*/ 324614 h 489756"/>
                <a:gd name="connsiteX36" fmla="*/ 430890 w 599672"/>
                <a:gd name="connsiteY36" fmla="*/ 354051 h 489756"/>
                <a:gd name="connsiteX37" fmla="*/ 407559 w 599672"/>
                <a:gd name="connsiteY37" fmla="*/ 371740 h 489756"/>
                <a:gd name="connsiteX38" fmla="*/ 407559 w 599672"/>
                <a:gd name="connsiteY38" fmla="*/ 395370 h 489756"/>
                <a:gd name="connsiteX39" fmla="*/ 430890 w 599672"/>
                <a:gd name="connsiteY39" fmla="*/ 407118 h 489756"/>
                <a:gd name="connsiteX40" fmla="*/ 459954 w 599672"/>
                <a:gd name="connsiteY40" fmla="*/ 424807 h 489756"/>
                <a:gd name="connsiteX41" fmla="*/ 442489 w 599672"/>
                <a:gd name="connsiteY41" fmla="*/ 430748 h 489756"/>
                <a:gd name="connsiteX42" fmla="*/ 413425 w 599672"/>
                <a:gd name="connsiteY42" fmla="*/ 424807 h 489756"/>
                <a:gd name="connsiteX43" fmla="*/ 384361 w 599672"/>
                <a:gd name="connsiteY43" fmla="*/ 413059 h 489756"/>
                <a:gd name="connsiteX44" fmla="*/ 366896 w 599672"/>
                <a:gd name="connsiteY44" fmla="*/ 401312 h 489756"/>
                <a:gd name="connsiteX45" fmla="*/ 331967 w 599672"/>
                <a:gd name="connsiteY45" fmla="*/ 413059 h 489756"/>
                <a:gd name="connsiteX46" fmla="*/ 308635 w 599672"/>
                <a:gd name="connsiteY46" fmla="*/ 430748 h 489756"/>
                <a:gd name="connsiteX47" fmla="*/ 320234 w 599672"/>
                <a:gd name="connsiteY47" fmla="*/ 448438 h 489756"/>
                <a:gd name="connsiteX48" fmla="*/ 337699 w 599672"/>
                <a:gd name="connsiteY48" fmla="*/ 436690 h 489756"/>
                <a:gd name="connsiteX49" fmla="*/ 355164 w 599672"/>
                <a:gd name="connsiteY49" fmla="*/ 430748 h 489756"/>
                <a:gd name="connsiteX50" fmla="*/ 378495 w 599672"/>
                <a:gd name="connsiteY50" fmla="*/ 430748 h 489756"/>
                <a:gd name="connsiteX51" fmla="*/ 372629 w 599672"/>
                <a:gd name="connsiteY51" fmla="*/ 454379 h 489756"/>
                <a:gd name="connsiteX52" fmla="*/ 349298 w 599672"/>
                <a:gd name="connsiteY52" fmla="*/ 478009 h 489756"/>
                <a:gd name="connsiteX53" fmla="*/ 320234 w 599672"/>
                <a:gd name="connsiteY53" fmla="*/ 489757 h 489756"/>
                <a:gd name="connsiteX54" fmla="*/ 285305 w 599672"/>
                <a:gd name="connsiteY54" fmla="*/ 483816 h 489756"/>
                <a:gd name="connsiteX55" fmla="*/ 267840 w 599672"/>
                <a:gd name="connsiteY55" fmla="*/ 477874 h 489756"/>
                <a:gd name="connsiteX56" fmla="*/ 238776 w 599672"/>
                <a:gd name="connsiteY56" fmla="*/ 477874 h 489756"/>
                <a:gd name="connsiteX57" fmla="*/ 192247 w 599672"/>
                <a:gd name="connsiteY57" fmla="*/ 466127 h 489756"/>
                <a:gd name="connsiteX58" fmla="*/ 186381 w 599672"/>
                <a:gd name="connsiteY58" fmla="*/ 442496 h 489756"/>
                <a:gd name="connsiteX59" fmla="*/ 174782 w 599672"/>
                <a:gd name="connsiteY59" fmla="*/ 424807 h 489756"/>
                <a:gd name="connsiteX60" fmla="*/ 157317 w 599672"/>
                <a:gd name="connsiteY60" fmla="*/ 401177 h 489756"/>
                <a:gd name="connsiteX61" fmla="*/ 139853 w 599672"/>
                <a:gd name="connsiteY61" fmla="*/ 383488 h 489756"/>
                <a:gd name="connsiteX62" fmla="*/ 116522 w 599672"/>
                <a:gd name="connsiteY62" fmla="*/ 383488 h 489756"/>
                <a:gd name="connsiteX63" fmla="*/ 99057 w 599672"/>
                <a:gd name="connsiteY63" fmla="*/ 418866 h 489756"/>
                <a:gd name="connsiteX64" fmla="*/ 75726 w 599672"/>
                <a:gd name="connsiteY64" fmla="*/ 418866 h 489756"/>
                <a:gd name="connsiteX65" fmla="*/ 52395 w 599672"/>
                <a:gd name="connsiteY65" fmla="*/ 395235 h 489756"/>
                <a:gd name="connsiteX66" fmla="*/ 46529 w 599672"/>
                <a:gd name="connsiteY66" fmla="*/ 371605 h 489756"/>
                <a:gd name="connsiteX67" fmla="*/ 29064 w 599672"/>
                <a:gd name="connsiteY67" fmla="*/ 347975 h 489756"/>
                <a:gd name="connsiteX68" fmla="*/ 0 w 599672"/>
                <a:gd name="connsiteY68" fmla="*/ 330285 h 489756"/>
                <a:gd name="connsiteX69" fmla="*/ 5866 w 599672"/>
                <a:gd name="connsiteY69" fmla="*/ 306655 h 489756"/>
                <a:gd name="connsiteX70" fmla="*/ 11732 w 599672"/>
                <a:gd name="connsiteY70" fmla="*/ 283025 h 489756"/>
                <a:gd name="connsiteX71" fmla="*/ 29197 w 599672"/>
                <a:gd name="connsiteY71" fmla="*/ 277083 h 48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599672" h="489756">
                  <a:moveTo>
                    <a:pt x="29197" y="277218"/>
                  </a:moveTo>
                  <a:lnTo>
                    <a:pt x="46662" y="241840"/>
                  </a:lnTo>
                  <a:lnTo>
                    <a:pt x="58261" y="218210"/>
                  </a:lnTo>
                  <a:lnTo>
                    <a:pt x="75726" y="200521"/>
                  </a:lnTo>
                  <a:lnTo>
                    <a:pt x="116522" y="176890"/>
                  </a:lnTo>
                  <a:lnTo>
                    <a:pt x="133987" y="159201"/>
                  </a:lnTo>
                  <a:lnTo>
                    <a:pt x="180515" y="135571"/>
                  </a:lnTo>
                  <a:lnTo>
                    <a:pt x="227044" y="135571"/>
                  </a:lnTo>
                  <a:lnTo>
                    <a:pt x="261973" y="129630"/>
                  </a:lnTo>
                  <a:lnTo>
                    <a:pt x="296903" y="129630"/>
                  </a:lnTo>
                  <a:lnTo>
                    <a:pt x="337699" y="117882"/>
                  </a:lnTo>
                  <a:lnTo>
                    <a:pt x="349298" y="94251"/>
                  </a:lnTo>
                  <a:lnTo>
                    <a:pt x="378362" y="76562"/>
                  </a:lnTo>
                  <a:lnTo>
                    <a:pt x="389961" y="47126"/>
                  </a:lnTo>
                  <a:lnTo>
                    <a:pt x="413292" y="17689"/>
                  </a:lnTo>
                  <a:lnTo>
                    <a:pt x="454087" y="0"/>
                  </a:lnTo>
                  <a:lnTo>
                    <a:pt x="494883" y="11747"/>
                  </a:lnTo>
                  <a:lnTo>
                    <a:pt x="529813" y="47126"/>
                  </a:lnTo>
                  <a:cubicBezTo>
                    <a:pt x="529813" y="47126"/>
                    <a:pt x="541412" y="47126"/>
                    <a:pt x="547278" y="53067"/>
                  </a:cubicBezTo>
                  <a:cubicBezTo>
                    <a:pt x="553144" y="59009"/>
                    <a:pt x="570609" y="100328"/>
                    <a:pt x="570609" y="100328"/>
                  </a:cubicBezTo>
                  <a:lnTo>
                    <a:pt x="599673" y="141647"/>
                  </a:lnTo>
                  <a:lnTo>
                    <a:pt x="599673" y="182967"/>
                  </a:lnTo>
                  <a:lnTo>
                    <a:pt x="570609" y="188908"/>
                  </a:lnTo>
                  <a:cubicBezTo>
                    <a:pt x="570609" y="188908"/>
                    <a:pt x="553144" y="224286"/>
                    <a:pt x="547278" y="224286"/>
                  </a:cubicBezTo>
                  <a:cubicBezTo>
                    <a:pt x="541412" y="224286"/>
                    <a:pt x="518214" y="230227"/>
                    <a:pt x="512348" y="236034"/>
                  </a:cubicBezTo>
                  <a:cubicBezTo>
                    <a:pt x="506482" y="241975"/>
                    <a:pt x="483284" y="265606"/>
                    <a:pt x="483284" y="265606"/>
                  </a:cubicBezTo>
                  <a:cubicBezTo>
                    <a:pt x="483284" y="265606"/>
                    <a:pt x="465820" y="259664"/>
                    <a:pt x="459954" y="253858"/>
                  </a:cubicBezTo>
                  <a:lnTo>
                    <a:pt x="436623" y="230227"/>
                  </a:lnTo>
                  <a:lnTo>
                    <a:pt x="425024" y="241975"/>
                  </a:lnTo>
                  <a:cubicBezTo>
                    <a:pt x="425024" y="241975"/>
                    <a:pt x="436623" y="253723"/>
                    <a:pt x="430890" y="259664"/>
                  </a:cubicBezTo>
                  <a:cubicBezTo>
                    <a:pt x="425024" y="265606"/>
                    <a:pt x="413425" y="271412"/>
                    <a:pt x="413425" y="271412"/>
                  </a:cubicBezTo>
                  <a:lnTo>
                    <a:pt x="390094" y="259664"/>
                  </a:lnTo>
                  <a:lnTo>
                    <a:pt x="384228" y="265606"/>
                  </a:lnTo>
                  <a:lnTo>
                    <a:pt x="390094" y="289236"/>
                  </a:lnTo>
                  <a:lnTo>
                    <a:pt x="413425" y="300984"/>
                  </a:lnTo>
                  <a:cubicBezTo>
                    <a:pt x="413425" y="300984"/>
                    <a:pt x="430890" y="318673"/>
                    <a:pt x="436756" y="324614"/>
                  </a:cubicBezTo>
                  <a:cubicBezTo>
                    <a:pt x="442622" y="330555"/>
                    <a:pt x="430890" y="354051"/>
                    <a:pt x="430890" y="354051"/>
                  </a:cubicBezTo>
                  <a:lnTo>
                    <a:pt x="407559" y="371740"/>
                  </a:lnTo>
                  <a:lnTo>
                    <a:pt x="407559" y="395370"/>
                  </a:lnTo>
                  <a:lnTo>
                    <a:pt x="430890" y="407118"/>
                  </a:lnTo>
                  <a:lnTo>
                    <a:pt x="459954" y="424807"/>
                  </a:lnTo>
                  <a:lnTo>
                    <a:pt x="442489" y="430748"/>
                  </a:lnTo>
                  <a:lnTo>
                    <a:pt x="413425" y="424807"/>
                  </a:lnTo>
                  <a:lnTo>
                    <a:pt x="384361" y="413059"/>
                  </a:lnTo>
                  <a:lnTo>
                    <a:pt x="366896" y="401312"/>
                  </a:lnTo>
                  <a:lnTo>
                    <a:pt x="331967" y="413059"/>
                  </a:lnTo>
                  <a:lnTo>
                    <a:pt x="308635" y="430748"/>
                  </a:lnTo>
                  <a:lnTo>
                    <a:pt x="320234" y="448438"/>
                  </a:lnTo>
                  <a:lnTo>
                    <a:pt x="337699" y="436690"/>
                  </a:lnTo>
                  <a:lnTo>
                    <a:pt x="355164" y="430748"/>
                  </a:lnTo>
                  <a:lnTo>
                    <a:pt x="378495" y="430748"/>
                  </a:lnTo>
                  <a:lnTo>
                    <a:pt x="372629" y="454379"/>
                  </a:lnTo>
                  <a:lnTo>
                    <a:pt x="349298" y="478009"/>
                  </a:lnTo>
                  <a:lnTo>
                    <a:pt x="320234" y="489757"/>
                  </a:lnTo>
                  <a:lnTo>
                    <a:pt x="285305" y="483816"/>
                  </a:lnTo>
                  <a:lnTo>
                    <a:pt x="267840" y="477874"/>
                  </a:lnTo>
                  <a:lnTo>
                    <a:pt x="238776" y="477874"/>
                  </a:lnTo>
                  <a:cubicBezTo>
                    <a:pt x="227177" y="477874"/>
                    <a:pt x="192247" y="466127"/>
                    <a:pt x="192247" y="466127"/>
                  </a:cubicBezTo>
                  <a:lnTo>
                    <a:pt x="186381" y="442496"/>
                  </a:lnTo>
                  <a:lnTo>
                    <a:pt x="174782" y="424807"/>
                  </a:lnTo>
                  <a:lnTo>
                    <a:pt x="157317" y="401177"/>
                  </a:lnTo>
                  <a:cubicBezTo>
                    <a:pt x="157317" y="401177"/>
                    <a:pt x="145719" y="383488"/>
                    <a:pt x="139853" y="383488"/>
                  </a:cubicBezTo>
                  <a:lnTo>
                    <a:pt x="116522" y="383488"/>
                  </a:lnTo>
                  <a:lnTo>
                    <a:pt x="99057" y="418866"/>
                  </a:lnTo>
                  <a:lnTo>
                    <a:pt x="75726" y="418866"/>
                  </a:lnTo>
                  <a:lnTo>
                    <a:pt x="52395" y="395235"/>
                  </a:lnTo>
                  <a:lnTo>
                    <a:pt x="46529" y="371605"/>
                  </a:lnTo>
                  <a:cubicBezTo>
                    <a:pt x="46529" y="371605"/>
                    <a:pt x="34930" y="353916"/>
                    <a:pt x="29064" y="347975"/>
                  </a:cubicBezTo>
                  <a:cubicBezTo>
                    <a:pt x="23198" y="342033"/>
                    <a:pt x="0" y="330285"/>
                    <a:pt x="0" y="330285"/>
                  </a:cubicBezTo>
                  <a:lnTo>
                    <a:pt x="5866" y="306655"/>
                  </a:lnTo>
                  <a:lnTo>
                    <a:pt x="11732" y="283025"/>
                  </a:lnTo>
                  <a:lnTo>
                    <a:pt x="29197" y="277083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4" name="Freeform 723">
              <a:extLst>
                <a:ext uri="{FF2B5EF4-FFF2-40B4-BE49-F238E27FC236}">
                  <a16:creationId xmlns:a16="http://schemas.microsoft.com/office/drawing/2014/main" id="{C2C597BB-CC78-0D96-6D44-E6422726470F}"/>
                </a:ext>
              </a:extLst>
            </p:cNvPr>
            <p:cNvSpPr/>
            <p:nvPr/>
          </p:nvSpPr>
          <p:spPr>
            <a:xfrm>
              <a:off x="8969259" y="5977547"/>
              <a:ext cx="46661" cy="29436"/>
            </a:xfrm>
            <a:custGeom>
              <a:avLst/>
              <a:gdLst>
                <a:gd name="connsiteX0" fmla="*/ 34930 w 46661"/>
                <a:gd name="connsiteY0" fmla="*/ 0 h 29436"/>
                <a:gd name="connsiteX1" fmla="*/ 17465 w 46661"/>
                <a:gd name="connsiteY1" fmla="*/ 0 h 29436"/>
                <a:gd name="connsiteX2" fmla="*/ 0 w 46661"/>
                <a:gd name="connsiteY2" fmla="*/ 17689 h 29436"/>
                <a:gd name="connsiteX3" fmla="*/ 5866 w 46661"/>
                <a:gd name="connsiteY3" fmla="*/ 29437 h 29436"/>
                <a:gd name="connsiteX4" fmla="*/ 29197 w 46661"/>
                <a:gd name="connsiteY4" fmla="*/ 29437 h 29436"/>
                <a:gd name="connsiteX5" fmla="*/ 40796 w 46661"/>
                <a:gd name="connsiteY5" fmla="*/ 17689 h 29436"/>
                <a:gd name="connsiteX6" fmla="*/ 46662 w 46661"/>
                <a:gd name="connsiteY6" fmla="*/ 5941 h 29436"/>
                <a:gd name="connsiteX7" fmla="*/ 35063 w 46661"/>
                <a:gd name="connsiteY7" fmla="*/ 0 h 2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661" h="29436">
                  <a:moveTo>
                    <a:pt x="34930" y="0"/>
                  </a:moveTo>
                  <a:lnTo>
                    <a:pt x="17465" y="0"/>
                  </a:lnTo>
                  <a:lnTo>
                    <a:pt x="0" y="17689"/>
                  </a:lnTo>
                  <a:lnTo>
                    <a:pt x="5866" y="29437"/>
                  </a:lnTo>
                  <a:lnTo>
                    <a:pt x="29197" y="29437"/>
                  </a:lnTo>
                  <a:lnTo>
                    <a:pt x="40796" y="17689"/>
                  </a:lnTo>
                  <a:cubicBezTo>
                    <a:pt x="46662" y="11747"/>
                    <a:pt x="46662" y="5941"/>
                    <a:pt x="46662" y="5941"/>
                  </a:cubicBezTo>
                  <a:lnTo>
                    <a:pt x="35063" y="0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5" name="Freeform 724">
              <a:extLst>
                <a:ext uri="{FF2B5EF4-FFF2-40B4-BE49-F238E27FC236}">
                  <a16:creationId xmlns:a16="http://schemas.microsoft.com/office/drawing/2014/main" id="{CCAE1949-C990-0682-4858-72E61B9D5C82}"/>
                </a:ext>
              </a:extLst>
            </p:cNvPr>
            <p:cNvSpPr/>
            <p:nvPr userDrawn="1"/>
          </p:nvSpPr>
          <p:spPr>
            <a:xfrm>
              <a:off x="9766378" y="4393635"/>
              <a:ext cx="10399" cy="17419"/>
            </a:xfrm>
            <a:custGeom>
              <a:avLst/>
              <a:gdLst>
                <a:gd name="connsiteX0" fmla="*/ 0 w 10399"/>
                <a:gd name="connsiteY0" fmla="*/ 675 h 17419"/>
                <a:gd name="connsiteX1" fmla="*/ 1200 w 10399"/>
                <a:gd name="connsiteY1" fmla="*/ 17419 h 17419"/>
                <a:gd name="connsiteX2" fmla="*/ 6666 w 10399"/>
                <a:gd name="connsiteY2" fmla="*/ 17014 h 17419"/>
                <a:gd name="connsiteX3" fmla="*/ 10399 w 10399"/>
                <a:gd name="connsiteY3" fmla="*/ 0 h 17419"/>
                <a:gd name="connsiteX4" fmla="*/ 0 w 10399"/>
                <a:gd name="connsiteY4" fmla="*/ 675 h 1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99" h="17419">
                  <a:moveTo>
                    <a:pt x="0" y="675"/>
                  </a:moveTo>
                  <a:lnTo>
                    <a:pt x="1200" y="17419"/>
                  </a:lnTo>
                  <a:lnTo>
                    <a:pt x="6666" y="17014"/>
                  </a:lnTo>
                  <a:lnTo>
                    <a:pt x="10399" y="0"/>
                  </a:lnTo>
                  <a:lnTo>
                    <a:pt x="0" y="675"/>
                  </a:lnTo>
                  <a:close/>
                </a:path>
              </a:pathLst>
            </a:custGeom>
            <a:grpFill/>
            <a:ln w="133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id="{6B209067-F7FA-A032-7A04-45F237CE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707665"/>
            <a:ext cx="6361965" cy="10217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9EAD97D-D6A6-D7DA-B426-9C73D946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4" y="2026025"/>
            <a:ext cx="6386040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5" name="Picture Placeholder 110">
            <a:extLst>
              <a:ext uri="{FF2B5EF4-FFF2-40B4-BE49-F238E27FC236}">
                <a16:creationId xmlns:a16="http://schemas.microsoft.com/office/drawing/2014/main" id="{93526442-B970-F899-3F9E-608FD0ECF5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A1377C9B-E51D-15D7-C0A1-8D69A3BC23C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36B529-DFB1-384F-B63D-5832625FEDBA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F4E1A7-1788-6E09-E97D-A90AEDA95A3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B7042B9E-B8B8-580A-7F55-73F6C18F953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653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049E0-8594-2947-AB0D-C019D097E3D5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9FF62D01-F470-DFCB-9B02-CE358FE319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801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3" y="2026025"/>
            <a:ext cx="4238267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8845-FE66-104C-A893-A441AE240FBC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13D380C-061A-838F-FE82-CA8413C6C3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7435" y="2088775"/>
            <a:ext cx="5934636" cy="3980331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3" name="Picture Placeholder 110">
            <a:extLst>
              <a:ext uri="{FF2B5EF4-FFF2-40B4-BE49-F238E27FC236}">
                <a16:creationId xmlns:a16="http://schemas.microsoft.com/office/drawing/2014/main" id="{5787C471-B880-FA4E-A704-820D8A77B3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80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13D380C-061A-838F-FE82-CA8413C6C3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5999" y="2088775"/>
            <a:ext cx="5316071" cy="3980331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3" y="2026025"/>
            <a:ext cx="5040414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EBF5-4A9D-A248-9FC3-6C1316FAC8A6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Picture Placeholder 110">
            <a:extLst>
              <a:ext uri="{FF2B5EF4-FFF2-40B4-BE49-F238E27FC236}">
                <a16:creationId xmlns:a16="http://schemas.microsoft.com/office/drawing/2014/main" id="{5787C471-B880-FA4E-A704-820D8A77B3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685368-E54B-3B95-5B55-A4804BA7087D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8529005" y="4523448"/>
            <a:ext cx="2618413" cy="1326324"/>
          </a:xfrm>
          <a:solidFill>
            <a:schemeClr val="accent5"/>
          </a:solidFill>
          <a:ln>
            <a:noFill/>
          </a:ln>
        </p:spPr>
        <p:txBody>
          <a:bodyPr tIns="216000" anchor="t" anchorCtr="0"/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lang="en-GB" sz="2200" b="1" kern="1200" spc="-5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B59F766-4CFA-8B78-3256-EE0802688FDC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8529005" y="5305926"/>
            <a:ext cx="2618413" cy="543845"/>
          </a:xfrm>
          <a:noFill/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50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2" y="2026025"/>
            <a:ext cx="6012000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4AA-32F6-9E42-A23E-0DA3D53D3066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12883006-FA86-6679-724D-E19E0E3B44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7281" y="2088775"/>
            <a:ext cx="4244789" cy="3980331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130E8BA1-06E2-45C3-9CAF-0F65281396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77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2" y="2026025"/>
            <a:ext cx="4891411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3330D-30C8-6B4C-B4D2-EF241F514AB1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12883006-FA86-6679-724D-E19E0E3B44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2088775"/>
            <a:ext cx="5316070" cy="3980331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130E8BA1-06E2-45C3-9CAF-0F65281396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683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3" y="2026025"/>
            <a:ext cx="5664731" cy="4128528"/>
          </a:xfrm>
        </p:spPr>
        <p:txBody>
          <a:bodyPr/>
          <a:lstStyle>
            <a:lvl1pPr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5D25-BBDD-6D4F-B525-1FAAD1D7FE78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13D380C-061A-838F-FE82-CA8413C6C3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16368" y="1444753"/>
            <a:ext cx="4675632" cy="4991906"/>
          </a:xfrm>
          <a:noFill/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3" name="Picture Placeholder 110">
            <a:extLst>
              <a:ext uri="{FF2B5EF4-FFF2-40B4-BE49-F238E27FC236}">
                <a16:creationId xmlns:a16="http://schemas.microsoft.com/office/drawing/2014/main" id="{5787C471-B880-FA4E-A704-820D8A77B3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9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67D6A10-710F-BA5F-481C-2B7AA2E58C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E9CBDA0-BB2E-88C1-F35E-7B7C677507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3416" y="1999771"/>
            <a:ext cx="9273989" cy="3208647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6000" spc="0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GB"/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1631AA84-B289-01CC-1B55-B90FBA8CC2C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336773-10BE-4B46-A485-951097ED6843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18" name="Footer Placeholder 7">
            <a:extLst>
              <a:ext uri="{FF2B5EF4-FFF2-40B4-BE49-F238E27FC236}">
                <a16:creationId xmlns:a16="http://schemas.microsoft.com/office/drawing/2014/main" id="{03A89336-AA20-1062-BBB9-AE4678B0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2E4E7E54-43F9-2BC0-8878-48868E568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3BFD334-409C-16ED-2EFD-935FB9C5265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772656" y="6386042"/>
            <a:ext cx="2387600" cy="392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793586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0">
            <a:extLst>
              <a:ext uri="{FF2B5EF4-FFF2-40B4-BE49-F238E27FC236}">
                <a16:creationId xmlns:a16="http://schemas.microsoft.com/office/drawing/2014/main" id="{68D97EB5-C473-2D33-EC03-B5771DF46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6C031CB-8569-A514-D7DF-38C608777A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331" y="2088776"/>
            <a:ext cx="1752601" cy="2161492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1A02C09-EDCC-B68E-CD8B-9DBB6E2C7E35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148551" y="737781"/>
            <a:ext cx="593716" cy="1270892"/>
          </a:xfrm>
          <a:ln>
            <a:noFill/>
          </a:ln>
        </p:spPr>
        <p:txBody>
          <a:bodyPr tIns="72000" anchor="t" anchorCtr="0"/>
          <a:lstStyle>
            <a:lvl1pPr marL="0" indent="0" algn="ctr">
              <a:buNone/>
              <a:defRPr lang="en-GB" sz="11350" b="1" kern="1200" spc="-3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“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FA49E4-8BDF-9C02-0758-64F6EA7C1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8550" y="2008673"/>
            <a:ext cx="8239118" cy="2840656"/>
          </a:xfrm>
        </p:spPr>
        <p:txBody>
          <a:bodyPr anchor="t" anchorCtr="0"/>
          <a:lstStyle>
            <a:lvl1pPr algn="l">
              <a:lnSpc>
                <a:spcPct val="122000"/>
              </a:lnSpc>
              <a:defRPr sz="2000" spc="30" baseline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415401-EAA9-FDF0-707D-A12540300F4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3148550" y="4849328"/>
            <a:ext cx="8239118" cy="367990"/>
          </a:xfrm>
          <a:ln>
            <a:noFill/>
          </a:ln>
        </p:spPr>
        <p:txBody>
          <a:bodyPr tIns="72000" anchor="t" anchorCtr="0"/>
          <a:lstStyle>
            <a:lvl1pPr marL="0" indent="0" algn="l"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67DD8E6A-1F1C-D436-B0F7-AAC1820E0E1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36B529-DFB1-384F-B63D-5832625FEDBA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52C22297-3856-79E6-4DAC-52D72DB8F77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A9101B47-0CE2-531B-A79C-D645625098AF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0534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6B209067-F7FA-A032-7A04-45F237CE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707665"/>
            <a:ext cx="8943689" cy="10217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9EAD97D-D6A6-D7DA-B426-9C73D946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4" y="2026025"/>
            <a:ext cx="8977534" cy="6502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94" name="Picture Placeholder 110">
            <a:extLst>
              <a:ext uri="{FF2B5EF4-FFF2-40B4-BE49-F238E27FC236}">
                <a16:creationId xmlns:a16="http://schemas.microsoft.com/office/drawing/2014/main" id="{46AE9A76-8E55-D36F-F1DE-BE935BF7C6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97" name="Picture Placeholder 7">
            <a:extLst>
              <a:ext uri="{FF2B5EF4-FFF2-40B4-BE49-F238E27FC236}">
                <a16:creationId xmlns:a16="http://schemas.microsoft.com/office/drawing/2014/main" id="{5CB418D1-29E2-9439-384B-3357C5B93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008" y="2886634"/>
            <a:ext cx="2008874" cy="265355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8517A4C8-2AE5-F04E-FEBB-D4F2C5867BC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19473" y="2886634"/>
            <a:ext cx="2008874" cy="265355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99" name="Picture Placeholder 7">
            <a:extLst>
              <a:ext uri="{FF2B5EF4-FFF2-40B4-BE49-F238E27FC236}">
                <a16:creationId xmlns:a16="http://schemas.microsoft.com/office/drawing/2014/main" id="{001AE825-8BAA-8A3C-9CA7-F2BEE11C3B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3938" y="2886634"/>
            <a:ext cx="2008874" cy="265355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0" name="Picture Placeholder 7">
            <a:extLst>
              <a:ext uri="{FF2B5EF4-FFF2-40B4-BE49-F238E27FC236}">
                <a16:creationId xmlns:a16="http://schemas.microsoft.com/office/drawing/2014/main" id="{65B7D7F1-A5B2-7E28-799A-8053694726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28403" y="2886634"/>
            <a:ext cx="2008874" cy="265355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1" name="Picture Placeholder 7">
            <a:extLst>
              <a:ext uri="{FF2B5EF4-FFF2-40B4-BE49-F238E27FC236}">
                <a16:creationId xmlns:a16="http://schemas.microsoft.com/office/drawing/2014/main" id="{9A01BD00-A29B-E670-937B-3B41D2770AA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32867" y="2886634"/>
            <a:ext cx="2008874" cy="265355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49ABBBAA-BE51-E645-60A7-2977D2D768EF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822539" y="4966447"/>
            <a:ext cx="2001343" cy="573740"/>
          </a:xfrm>
          <a:ln>
            <a:noFill/>
          </a:ln>
        </p:spPr>
        <p:txBody>
          <a:bodyPr tIns="72000" anchor="t" anchorCtr="0"/>
          <a:lstStyle>
            <a:lvl1pPr marL="0" indent="0" algn="ctr">
              <a:buNone/>
              <a:defRPr lang="en-GB" sz="2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0A61D884-64D9-4CED-FB64-F8F3DF3FB94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927004" y="4966447"/>
            <a:ext cx="2001343" cy="573740"/>
          </a:xfrm>
          <a:ln>
            <a:noFill/>
          </a:ln>
        </p:spPr>
        <p:txBody>
          <a:bodyPr tIns="72000" anchor="t" anchorCtr="0"/>
          <a:lstStyle>
            <a:lvl1pPr marL="0" indent="0" algn="ctr">
              <a:buNone/>
              <a:defRPr lang="en-GB" sz="2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05" name="Text Placeholder 2">
            <a:extLst>
              <a:ext uri="{FF2B5EF4-FFF2-40B4-BE49-F238E27FC236}">
                <a16:creationId xmlns:a16="http://schemas.microsoft.com/office/drawing/2014/main" id="{042F0C02-4356-9CB1-DB54-A685ED7AC8A3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031469" y="4966447"/>
            <a:ext cx="2001343" cy="573740"/>
          </a:xfrm>
          <a:ln>
            <a:noFill/>
          </a:ln>
        </p:spPr>
        <p:txBody>
          <a:bodyPr tIns="72000" anchor="t" anchorCtr="0"/>
          <a:lstStyle>
            <a:lvl1pPr marL="0" indent="0" algn="ctr">
              <a:buNone/>
              <a:defRPr lang="en-GB" sz="2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06" name="Text Placeholder 2">
            <a:extLst>
              <a:ext uri="{FF2B5EF4-FFF2-40B4-BE49-F238E27FC236}">
                <a16:creationId xmlns:a16="http://schemas.microsoft.com/office/drawing/2014/main" id="{3184A5E3-FAB2-87E6-2057-9EB8C24046ED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135934" y="4966447"/>
            <a:ext cx="2001343" cy="573740"/>
          </a:xfrm>
          <a:ln>
            <a:noFill/>
          </a:ln>
        </p:spPr>
        <p:txBody>
          <a:bodyPr tIns="72000" anchor="t" anchorCtr="0"/>
          <a:lstStyle>
            <a:lvl1pPr marL="0" indent="0" algn="ctr">
              <a:buNone/>
              <a:defRPr lang="en-GB" sz="2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3097F482-5431-95F2-5DA3-98EBE00DBA24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9240398" y="4966447"/>
            <a:ext cx="2001343" cy="573740"/>
          </a:xfrm>
          <a:ln>
            <a:noFill/>
          </a:ln>
        </p:spPr>
        <p:txBody>
          <a:bodyPr tIns="72000" anchor="t" anchorCtr="0"/>
          <a:lstStyle>
            <a:lvl1pPr marL="0" indent="0" algn="ctr">
              <a:buNone/>
              <a:defRPr lang="en-GB" sz="2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3B5A078B-42C8-7DE3-A039-6EC8F96B04A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36B529-DFB1-384F-B63D-5832625FEDBA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6CAAE7B9-A5EC-2325-7FDF-340F3101C8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7DF040DF-1127-29EA-AFA4-7D09EC5458E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8923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ABD08B5-2A5A-52C5-368E-107A1ACA691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71905" y="1991690"/>
            <a:ext cx="2001343" cy="1396999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F88414E-2D3A-3282-C62B-B799F3A4C6B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71905" y="2728952"/>
            <a:ext cx="2001343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5318CA4-3064-CEED-F6BC-B728D8E6189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029775" y="1991690"/>
            <a:ext cx="2592705" cy="1396999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65285914-C4E6-DD6D-48C6-BF71D96209A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029775" y="2728952"/>
            <a:ext cx="2592705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04890FD-0DA5-87DD-E392-D789A183073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894451" y="1991690"/>
            <a:ext cx="2299335" cy="1396999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238D3635-9591-D6CF-94A6-8426CBB2405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894451" y="2728952"/>
            <a:ext cx="2299335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A3F7525-FD45-D254-ACD4-F40FF04B703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450314" y="1991690"/>
            <a:ext cx="2277110" cy="1396999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3FC37EB5-73BB-8766-6A34-0C797E886956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450314" y="2728952"/>
            <a:ext cx="2277110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BB278A2-71C1-6992-FF23-3633AB9430B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71905" y="3624070"/>
            <a:ext cx="3133725" cy="1707514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BC474A1-4AE9-CD05-DD26-FA21752D261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771905" y="4403667"/>
            <a:ext cx="3133725" cy="927918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50485E0A-8323-CB77-03C3-DA321BD7E4E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4181182" y="3624070"/>
            <a:ext cx="3181985" cy="1707514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DCAE3D9F-6B50-729C-3B49-154D0BD26F74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4181182" y="4403667"/>
            <a:ext cx="3181985" cy="927918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E4309B1-8D5D-7C0C-09E9-9229014DA32E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7614310" y="3624070"/>
            <a:ext cx="3113113" cy="1707514"/>
          </a:xfrm>
          <a:ln w="38100">
            <a:solidFill>
              <a:srgbClr val="2E60FF"/>
            </a:solidFill>
          </a:ln>
        </p:spPr>
        <p:txBody>
          <a:bodyPr tIns="72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C41DC1C-74FD-5EF9-0365-EB517FEE48CB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7614310" y="4403667"/>
            <a:ext cx="3113113" cy="927918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0CD6-D7FF-6D4F-A239-4A710555E0CE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70A1988E-C376-5C5F-6E24-4D109D090B9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212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C9B72E8-F745-43F8-0A27-6FD5CC6D417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1155" y="2638196"/>
            <a:ext cx="264216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988C6BC-D065-2ABC-D8EA-8697581FA42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21155" y="3126515"/>
            <a:ext cx="264216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49E09B8-18F2-0F96-9B65-537905353AA2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071123" y="2638196"/>
            <a:ext cx="264422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0040FB9-E756-5FA0-8A50-E1DE65BFDED2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071123" y="3126515"/>
            <a:ext cx="264422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4BD0777-F1F8-6858-4C7D-4B4A9CA14B3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622904" y="2638196"/>
            <a:ext cx="264422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3A7A7B0-1463-B25E-04BB-44EF81BCC537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622904" y="3126515"/>
            <a:ext cx="264422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050819B-437E-1633-1821-A342ED90D273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8174686" y="2638196"/>
            <a:ext cx="264422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C38C743C-A864-955A-68B3-9529A28301F7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174686" y="3126515"/>
            <a:ext cx="264422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E1C0A-42E3-4449-B014-53E3E3BD1F85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30ECB4A-6B29-D05F-BF64-6E1D223E3441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521155" y="4878476"/>
            <a:ext cx="264216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DAFB2356-C346-C294-2804-AC0D59B3392E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21155" y="5366795"/>
            <a:ext cx="264216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67B5DA16-43F6-2A02-3DFB-B95E1F884348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3071123" y="4878476"/>
            <a:ext cx="264422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9184796-8824-78A3-80D9-B7D0C70E3EFA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3071123" y="5366795"/>
            <a:ext cx="264422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8273D244-CB26-9F7E-43D6-88F72039E6D9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5622904" y="4878476"/>
            <a:ext cx="264422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95657C40-F2C9-5FCB-389A-031CC2F08EBC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5622904" y="5366795"/>
            <a:ext cx="264422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A4AF3F7-F319-2380-D8A9-EA8BC280056C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8174686" y="4878476"/>
            <a:ext cx="2644228" cy="496088"/>
          </a:xfrm>
          <a:ln>
            <a:noFill/>
          </a:ln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1" kern="1200" cap="all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24FABC1-E3EA-F71A-EAE1-C92F1F534421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8174686" y="5366795"/>
            <a:ext cx="2644228" cy="659737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2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grpSp>
        <p:nvGrpSpPr>
          <p:cNvPr id="55" name="Ryhmä 156">
            <a:extLst>
              <a:ext uri="{FF2B5EF4-FFF2-40B4-BE49-F238E27FC236}">
                <a16:creationId xmlns:a16="http://schemas.microsoft.com/office/drawing/2014/main" id="{4E75E5A4-60D9-C3E1-FBA6-4FD597D1EF90}"/>
              </a:ext>
            </a:extLst>
          </p:cNvPr>
          <p:cNvGrpSpPr/>
          <p:nvPr userDrawn="1"/>
        </p:nvGrpSpPr>
        <p:grpSpPr bwMode="gray">
          <a:xfrm>
            <a:off x="4224206" y="1985403"/>
            <a:ext cx="341538" cy="557530"/>
            <a:chOff x="1421551" y="479953"/>
            <a:chExt cx="660367" cy="1077991"/>
          </a:xfrm>
          <a:solidFill>
            <a:srgbClr val="ED1A3B"/>
          </a:solidFill>
        </p:grpSpPr>
        <p:sp>
          <p:nvSpPr>
            <p:cNvPr id="56" name="Vapaamuotoinen: Muoto 75">
              <a:extLst>
                <a:ext uri="{FF2B5EF4-FFF2-40B4-BE49-F238E27FC236}">
                  <a16:creationId xmlns:a16="http://schemas.microsoft.com/office/drawing/2014/main" id="{C26D8E0F-2875-C940-7418-2A637C751143}"/>
                </a:ext>
              </a:extLst>
            </p:cNvPr>
            <p:cNvSpPr/>
            <p:nvPr/>
          </p:nvSpPr>
          <p:spPr bwMode="gray">
            <a:xfrm>
              <a:off x="1437724" y="479953"/>
              <a:ext cx="268919" cy="744750"/>
            </a:xfrm>
            <a:custGeom>
              <a:avLst/>
              <a:gdLst>
                <a:gd name="connsiteX0" fmla="*/ 210169 w 268919"/>
                <a:gd name="connsiteY0" fmla="*/ 744750 h 744750"/>
                <a:gd name="connsiteX1" fmla="*/ 268919 w 268919"/>
                <a:gd name="connsiteY1" fmla="*/ 0 h 744750"/>
                <a:gd name="connsiteX2" fmla="*/ 0 w 268919"/>
                <a:gd name="connsiteY2" fmla="*/ 0 h 744750"/>
                <a:gd name="connsiteX3" fmla="*/ 58750 w 268919"/>
                <a:gd name="connsiteY3" fmla="*/ 744750 h 744750"/>
                <a:gd name="connsiteX4" fmla="*/ 60808 w 268919"/>
                <a:gd name="connsiteY4" fmla="*/ 744750 h 744750"/>
                <a:gd name="connsiteX5" fmla="*/ 100698 w 268919"/>
                <a:gd name="connsiteY5" fmla="*/ 563042 h 744750"/>
                <a:gd name="connsiteX6" fmla="*/ 171193 w 268919"/>
                <a:gd name="connsiteY6" fmla="*/ 563042 h 744750"/>
                <a:gd name="connsiteX7" fmla="*/ 209655 w 268919"/>
                <a:gd name="connsiteY7" fmla="*/ 744750 h 744750"/>
                <a:gd name="connsiteX8" fmla="*/ 210169 w 268919"/>
                <a:gd name="connsiteY8" fmla="*/ 744750 h 744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919" h="744750">
                  <a:moveTo>
                    <a:pt x="210169" y="744750"/>
                  </a:moveTo>
                  <a:lnTo>
                    <a:pt x="268919" y="0"/>
                  </a:lnTo>
                  <a:lnTo>
                    <a:pt x="0" y="0"/>
                  </a:lnTo>
                  <a:lnTo>
                    <a:pt x="58750" y="744750"/>
                  </a:lnTo>
                  <a:lnTo>
                    <a:pt x="60808" y="744750"/>
                  </a:lnTo>
                  <a:cubicBezTo>
                    <a:pt x="90583" y="701716"/>
                    <a:pt x="99270" y="641394"/>
                    <a:pt x="100698" y="563042"/>
                  </a:cubicBezTo>
                  <a:lnTo>
                    <a:pt x="171193" y="563042"/>
                  </a:lnTo>
                  <a:cubicBezTo>
                    <a:pt x="173936" y="618306"/>
                    <a:pt x="179137" y="688658"/>
                    <a:pt x="209655" y="744750"/>
                  </a:cubicBezTo>
                  <a:lnTo>
                    <a:pt x="210169" y="744750"/>
                  </a:lnTo>
                  <a:close/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57" name="Vapaamuotoinen: Muoto 76">
              <a:extLst>
                <a:ext uri="{FF2B5EF4-FFF2-40B4-BE49-F238E27FC236}">
                  <a16:creationId xmlns:a16="http://schemas.microsoft.com/office/drawing/2014/main" id="{AA5CDE51-D492-81BB-07B0-AA0D69234AC0}"/>
                </a:ext>
              </a:extLst>
            </p:cNvPr>
            <p:cNvSpPr/>
            <p:nvPr/>
          </p:nvSpPr>
          <p:spPr bwMode="gray">
            <a:xfrm>
              <a:off x="1421551" y="1270966"/>
              <a:ext cx="301294" cy="286978"/>
            </a:xfrm>
            <a:custGeom>
              <a:avLst/>
              <a:gdLst>
                <a:gd name="connsiteX0" fmla="*/ 149333 w 301294"/>
                <a:gd name="connsiteY0" fmla="*/ 286979 h 286978"/>
                <a:gd name="connsiteX1" fmla="*/ 258432 w 301294"/>
                <a:gd name="connsiteY1" fmla="*/ 244773 h 286978"/>
                <a:gd name="connsiteX2" fmla="*/ 301295 w 301294"/>
                <a:gd name="connsiteY2" fmla="*/ 141532 h 286978"/>
                <a:gd name="connsiteX3" fmla="*/ 258432 w 301294"/>
                <a:gd name="connsiteY3" fmla="*/ 41548 h 286978"/>
                <a:gd name="connsiteX4" fmla="*/ 149333 w 301294"/>
                <a:gd name="connsiteY4" fmla="*/ 0 h 286978"/>
                <a:gd name="connsiteX5" fmla="*/ 40891 w 301294"/>
                <a:gd name="connsiteY5" fmla="*/ 40919 h 286978"/>
                <a:gd name="connsiteX6" fmla="*/ 0 w 301294"/>
                <a:gd name="connsiteY6" fmla="*/ 141560 h 286978"/>
                <a:gd name="connsiteX7" fmla="*/ 40891 w 301294"/>
                <a:gd name="connsiteY7" fmla="*/ 244802 h 286978"/>
                <a:gd name="connsiteX8" fmla="*/ 149333 w 301294"/>
                <a:gd name="connsiteY8" fmla="*/ 286979 h 28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294" h="286978">
                  <a:moveTo>
                    <a:pt x="149333" y="286979"/>
                  </a:moveTo>
                  <a:cubicBezTo>
                    <a:pt x="193481" y="286979"/>
                    <a:pt x="229857" y="272920"/>
                    <a:pt x="258432" y="244773"/>
                  </a:cubicBezTo>
                  <a:cubicBezTo>
                    <a:pt x="287007" y="216656"/>
                    <a:pt x="301295" y="182251"/>
                    <a:pt x="301295" y="141532"/>
                  </a:cubicBezTo>
                  <a:cubicBezTo>
                    <a:pt x="301295" y="102584"/>
                    <a:pt x="287007" y="69266"/>
                    <a:pt x="258432" y="41548"/>
                  </a:cubicBezTo>
                  <a:cubicBezTo>
                    <a:pt x="229857" y="13859"/>
                    <a:pt x="193510" y="0"/>
                    <a:pt x="149333" y="0"/>
                  </a:cubicBezTo>
                  <a:cubicBezTo>
                    <a:pt x="104299" y="0"/>
                    <a:pt x="68180" y="13630"/>
                    <a:pt x="40891" y="40919"/>
                  </a:cubicBezTo>
                  <a:cubicBezTo>
                    <a:pt x="13630" y="68180"/>
                    <a:pt x="0" y="101756"/>
                    <a:pt x="0" y="141560"/>
                  </a:cubicBezTo>
                  <a:cubicBezTo>
                    <a:pt x="0" y="182280"/>
                    <a:pt x="13630" y="216684"/>
                    <a:pt x="40891" y="244802"/>
                  </a:cubicBezTo>
                  <a:cubicBezTo>
                    <a:pt x="68180" y="272920"/>
                    <a:pt x="104299" y="286979"/>
                    <a:pt x="149333" y="286979"/>
                  </a:cubicBezTo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58" name="Vapaamuotoinen: Muoto 77">
              <a:extLst>
                <a:ext uri="{FF2B5EF4-FFF2-40B4-BE49-F238E27FC236}">
                  <a16:creationId xmlns:a16="http://schemas.microsoft.com/office/drawing/2014/main" id="{E839CF0E-838C-3900-78F7-76995BC9BC3B}"/>
                </a:ext>
              </a:extLst>
            </p:cNvPr>
            <p:cNvSpPr/>
            <p:nvPr/>
          </p:nvSpPr>
          <p:spPr bwMode="gray">
            <a:xfrm>
              <a:off x="1796855" y="813194"/>
              <a:ext cx="268919" cy="744750"/>
            </a:xfrm>
            <a:custGeom>
              <a:avLst/>
              <a:gdLst>
                <a:gd name="connsiteX0" fmla="*/ 58722 w 268919"/>
                <a:gd name="connsiteY0" fmla="*/ 0 h 744750"/>
                <a:gd name="connsiteX1" fmla="*/ 0 w 268919"/>
                <a:gd name="connsiteY1" fmla="*/ 744750 h 744750"/>
                <a:gd name="connsiteX2" fmla="*/ 268919 w 268919"/>
                <a:gd name="connsiteY2" fmla="*/ 744750 h 744750"/>
                <a:gd name="connsiteX3" fmla="*/ 210169 w 268919"/>
                <a:gd name="connsiteY3" fmla="*/ 0 h 744750"/>
                <a:gd name="connsiteX4" fmla="*/ 208112 w 268919"/>
                <a:gd name="connsiteY4" fmla="*/ 0 h 744750"/>
                <a:gd name="connsiteX5" fmla="*/ 168221 w 268919"/>
                <a:gd name="connsiteY5" fmla="*/ 181708 h 744750"/>
                <a:gd name="connsiteX6" fmla="*/ 97727 w 268919"/>
                <a:gd name="connsiteY6" fmla="*/ 181708 h 744750"/>
                <a:gd name="connsiteX7" fmla="*/ 59265 w 268919"/>
                <a:gd name="connsiteY7" fmla="*/ 0 h 744750"/>
                <a:gd name="connsiteX8" fmla="*/ 58722 w 268919"/>
                <a:gd name="connsiteY8" fmla="*/ 0 h 744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919" h="744750">
                  <a:moveTo>
                    <a:pt x="58722" y="0"/>
                  </a:moveTo>
                  <a:lnTo>
                    <a:pt x="0" y="744750"/>
                  </a:lnTo>
                  <a:lnTo>
                    <a:pt x="268919" y="744750"/>
                  </a:lnTo>
                  <a:lnTo>
                    <a:pt x="210169" y="0"/>
                  </a:lnTo>
                  <a:lnTo>
                    <a:pt x="208112" y="0"/>
                  </a:lnTo>
                  <a:cubicBezTo>
                    <a:pt x="178337" y="43034"/>
                    <a:pt x="169650" y="103356"/>
                    <a:pt x="168221" y="181708"/>
                  </a:cubicBezTo>
                  <a:lnTo>
                    <a:pt x="97727" y="181708"/>
                  </a:lnTo>
                  <a:cubicBezTo>
                    <a:pt x="94983" y="126444"/>
                    <a:pt x="89783" y="56093"/>
                    <a:pt x="59265" y="0"/>
                  </a:cubicBezTo>
                  <a:lnTo>
                    <a:pt x="58722" y="0"/>
                  </a:lnTo>
                  <a:close/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59" name="Vapaamuotoinen: Muoto 78">
              <a:extLst>
                <a:ext uri="{FF2B5EF4-FFF2-40B4-BE49-F238E27FC236}">
                  <a16:creationId xmlns:a16="http://schemas.microsoft.com/office/drawing/2014/main" id="{2480BCB9-9E77-5C2A-D6E7-96B710CA751E}"/>
                </a:ext>
              </a:extLst>
            </p:cNvPr>
            <p:cNvSpPr/>
            <p:nvPr/>
          </p:nvSpPr>
          <p:spPr bwMode="gray">
            <a:xfrm>
              <a:off x="1780624" y="479981"/>
              <a:ext cx="301294" cy="286978"/>
            </a:xfrm>
            <a:custGeom>
              <a:avLst/>
              <a:gdLst>
                <a:gd name="connsiteX0" fmla="*/ 151962 w 301294"/>
                <a:gd name="connsiteY0" fmla="*/ 0 h 286978"/>
                <a:gd name="connsiteX1" fmla="*/ 42863 w 301294"/>
                <a:gd name="connsiteY1" fmla="*/ 42205 h 286978"/>
                <a:gd name="connsiteX2" fmla="*/ 0 w 301294"/>
                <a:gd name="connsiteY2" fmla="*/ 145447 h 286978"/>
                <a:gd name="connsiteX3" fmla="*/ 42863 w 301294"/>
                <a:gd name="connsiteY3" fmla="*/ 245431 h 286978"/>
                <a:gd name="connsiteX4" fmla="*/ 151962 w 301294"/>
                <a:gd name="connsiteY4" fmla="*/ 286979 h 286978"/>
                <a:gd name="connsiteX5" fmla="*/ 260404 w 301294"/>
                <a:gd name="connsiteY5" fmla="*/ 246059 h 286978"/>
                <a:gd name="connsiteX6" fmla="*/ 301295 w 301294"/>
                <a:gd name="connsiteY6" fmla="*/ 145418 h 286978"/>
                <a:gd name="connsiteX7" fmla="*/ 260404 w 301294"/>
                <a:gd name="connsiteY7" fmla="*/ 42177 h 286978"/>
                <a:gd name="connsiteX8" fmla="*/ 151962 w 301294"/>
                <a:gd name="connsiteY8" fmla="*/ 0 h 28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294" h="286978">
                  <a:moveTo>
                    <a:pt x="151962" y="0"/>
                  </a:moveTo>
                  <a:cubicBezTo>
                    <a:pt x="107813" y="0"/>
                    <a:pt x="71438" y="14059"/>
                    <a:pt x="42863" y="42205"/>
                  </a:cubicBezTo>
                  <a:cubicBezTo>
                    <a:pt x="14288" y="70323"/>
                    <a:pt x="0" y="104727"/>
                    <a:pt x="0" y="145447"/>
                  </a:cubicBezTo>
                  <a:cubicBezTo>
                    <a:pt x="0" y="184394"/>
                    <a:pt x="14288" y="217713"/>
                    <a:pt x="42863" y="245431"/>
                  </a:cubicBezTo>
                  <a:cubicBezTo>
                    <a:pt x="71438" y="273120"/>
                    <a:pt x="107785" y="286979"/>
                    <a:pt x="151962" y="286979"/>
                  </a:cubicBezTo>
                  <a:cubicBezTo>
                    <a:pt x="196996" y="286979"/>
                    <a:pt x="233115" y="273348"/>
                    <a:pt x="260404" y="246059"/>
                  </a:cubicBezTo>
                  <a:cubicBezTo>
                    <a:pt x="287665" y="218799"/>
                    <a:pt x="301295" y="185223"/>
                    <a:pt x="301295" y="145418"/>
                  </a:cubicBezTo>
                  <a:cubicBezTo>
                    <a:pt x="301295" y="104699"/>
                    <a:pt x="287665" y="70294"/>
                    <a:pt x="260404" y="42177"/>
                  </a:cubicBezTo>
                  <a:cubicBezTo>
                    <a:pt x="233143" y="14059"/>
                    <a:pt x="196996" y="0"/>
                    <a:pt x="151962" y="0"/>
                  </a:cubicBezTo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60" name="Ryhmä 202">
            <a:extLst>
              <a:ext uri="{FF2B5EF4-FFF2-40B4-BE49-F238E27FC236}">
                <a16:creationId xmlns:a16="http://schemas.microsoft.com/office/drawing/2014/main" id="{0F83F94C-09BA-4DFD-E102-F501904FCB4E}"/>
              </a:ext>
            </a:extLst>
          </p:cNvPr>
          <p:cNvGrpSpPr/>
          <p:nvPr userDrawn="1"/>
        </p:nvGrpSpPr>
        <p:grpSpPr bwMode="gray">
          <a:xfrm>
            <a:off x="1591869" y="1985401"/>
            <a:ext cx="502298" cy="557531"/>
            <a:chOff x="6683705" y="460972"/>
            <a:chExt cx="1113795" cy="1236268"/>
          </a:xfrm>
          <a:solidFill>
            <a:srgbClr val="ED1A3B"/>
          </a:solidFill>
        </p:grpSpPr>
        <p:sp>
          <p:nvSpPr>
            <p:cNvPr id="61" name="Vapaamuotoinen: Muoto 84">
              <a:extLst>
                <a:ext uri="{FF2B5EF4-FFF2-40B4-BE49-F238E27FC236}">
                  <a16:creationId xmlns:a16="http://schemas.microsoft.com/office/drawing/2014/main" id="{9440A26E-A32B-4D70-4797-9394E05D0308}"/>
                </a:ext>
              </a:extLst>
            </p:cNvPr>
            <p:cNvSpPr/>
            <p:nvPr/>
          </p:nvSpPr>
          <p:spPr bwMode="gray">
            <a:xfrm>
              <a:off x="6683705" y="460972"/>
              <a:ext cx="792699" cy="700801"/>
            </a:xfrm>
            <a:custGeom>
              <a:avLst/>
              <a:gdLst>
                <a:gd name="connsiteX0" fmla="*/ 340157 w 792699"/>
                <a:gd name="connsiteY0" fmla="*/ 107271 h 700801"/>
                <a:gd name="connsiteX1" fmla="*/ 377962 w 792699"/>
                <a:gd name="connsiteY1" fmla="*/ 144047 h 700801"/>
                <a:gd name="connsiteX2" fmla="*/ 568986 w 792699"/>
                <a:gd name="connsiteY2" fmla="*/ 211484 h 700801"/>
                <a:gd name="connsiteX3" fmla="*/ 568986 w 792699"/>
                <a:gd name="connsiteY3" fmla="*/ 267662 h 700801"/>
                <a:gd name="connsiteX4" fmla="*/ 0 w 792699"/>
                <a:gd name="connsiteY4" fmla="*/ 267662 h 700801"/>
                <a:gd name="connsiteX5" fmla="*/ 0 w 792699"/>
                <a:gd name="connsiteY5" fmla="*/ 700802 h 700801"/>
                <a:gd name="connsiteX6" fmla="*/ 157305 w 792699"/>
                <a:gd name="connsiteY6" fmla="*/ 700802 h 700801"/>
                <a:gd name="connsiteX7" fmla="*/ 157305 w 792699"/>
                <a:gd name="connsiteY7" fmla="*/ 418852 h 700801"/>
                <a:gd name="connsiteX8" fmla="*/ 568986 w 792699"/>
                <a:gd name="connsiteY8" fmla="*/ 418852 h 700801"/>
                <a:gd name="connsiteX9" fmla="*/ 568986 w 792699"/>
                <a:gd name="connsiteY9" fmla="*/ 475031 h 700801"/>
                <a:gd name="connsiteX10" fmla="*/ 377962 w 792699"/>
                <a:gd name="connsiteY10" fmla="*/ 542468 h 700801"/>
                <a:gd name="connsiteX11" fmla="*/ 340157 w 792699"/>
                <a:gd name="connsiteY11" fmla="*/ 579244 h 700801"/>
                <a:gd name="connsiteX12" fmla="*/ 447428 w 792699"/>
                <a:gd name="connsiteY12" fmla="*/ 686514 h 700801"/>
                <a:gd name="connsiteX13" fmla="*/ 792699 w 792699"/>
                <a:gd name="connsiteY13" fmla="*/ 343272 h 700801"/>
                <a:gd name="connsiteX14" fmla="*/ 447428 w 792699"/>
                <a:gd name="connsiteY14" fmla="*/ 0 h 700801"/>
                <a:gd name="connsiteX15" fmla="*/ 340157 w 792699"/>
                <a:gd name="connsiteY15" fmla="*/ 107271 h 70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2699" h="700801">
                  <a:moveTo>
                    <a:pt x="340157" y="107271"/>
                  </a:moveTo>
                  <a:lnTo>
                    <a:pt x="377962" y="144047"/>
                  </a:lnTo>
                  <a:cubicBezTo>
                    <a:pt x="449485" y="214541"/>
                    <a:pt x="530181" y="211484"/>
                    <a:pt x="568986" y="211484"/>
                  </a:cubicBezTo>
                  <a:lnTo>
                    <a:pt x="568986" y="267662"/>
                  </a:lnTo>
                  <a:lnTo>
                    <a:pt x="0" y="267662"/>
                  </a:lnTo>
                  <a:lnTo>
                    <a:pt x="0" y="700802"/>
                  </a:lnTo>
                  <a:lnTo>
                    <a:pt x="157305" y="700802"/>
                  </a:lnTo>
                  <a:lnTo>
                    <a:pt x="157305" y="418852"/>
                  </a:lnTo>
                  <a:lnTo>
                    <a:pt x="568986" y="418852"/>
                  </a:lnTo>
                  <a:lnTo>
                    <a:pt x="568986" y="475031"/>
                  </a:lnTo>
                  <a:cubicBezTo>
                    <a:pt x="530152" y="475031"/>
                    <a:pt x="448428" y="472973"/>
                    <a:pt x="377962" y="542468"/>
                  </a:cubicBezTo>
                  <a:lnTo>
                    <a:pt x="340157" y="579244"/>
                  </a:lnTo>
                  <a:lnTo>
                    <a:pt x="447428" y="686514"/>
                  </a:lnTo>
                  <a:lnTo>
                    <a:pt x="792699" y="343272"/>
                  </a:lnTo>
                  <a:lnTo>
                    <a:pt x="447428" y="0"/>
                  </a:lnTo>
                  <a:lnTo>
                    <a:pt x="340157" y="107271"/>
                  </a:lnTo>
                  <a:close/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62" name="Vapaamuotoinen: Muoto 85">
              <a:extLst>
                <a:ext uri="{FF2B5EF4-FFF2-40B4-BE49-F238E27FC236}">
                  <a16:creationId xmlns:a16="http://schemas.microsoft.com/office/drawing/2014/main" id="{D7618074-CFA5-3ABD-0D3B-8892B5F03BEF}"/>
                </a:ext>
              </a:extLst>
            </p:cNvPr>
            <p:cNvSpPr/>
            <p:nvPr/>
          </p:nvSpPr>
          <p:spPr bwMode="gray">
            <a:xfrm>
              <a:off x="7004773" y="996467"/>
              <a:ext cx="792727" cy="700773"/>
            </a:xfrm>
            <a:custGeom>
              <a:avLst/>
              <a:gdLst>
                <a:gd name="connsiteX0" fmla="*/ 635394 w 792727"/>
                <a:gd name="connsiteY0" fmla="*/ 281950 h 700773"/>
                <a:gd name="connsiteX1" fmla="*/ 223714 w 792727"/>
                <a:gd name="connsiteY1" fmla="*/ 281950 h 700773"/>
                <a:gd name="connsiteX2" fmla="*/ 223714 w 792727"/>
                <a:gd name="connsiteY2" fmla="*/ 225743 h 700773"/>
                <a:gd name="connsiteX3" fmla="*/ 414738 w 792727"/>
                <a:gd name="connsiteY3" fmla="*/ 158305 h 700773"/>
                <a:gd name="connsiteX4" fmla="*/ 452542 w 792727"/>
                <a:gd name="connsiteY4" fmla="*/ 121529 h 700773"/>
                <a:gd name="connsiteX5" fmla="*/ 345272 w 792727"/>
                <a:gd name="connsiteY5" fmla="*/ 14259 h 700773"/>
                <a:gd name="connsiteX6" fmla="*/ 0 w 792727"/>
                <a:gd name="connsiteY6" fmla="*/ 357530 h 700773"/>
                <a:gd name="connsiteX7" fmla="*/ 345272 w 792727"/>
                <a:gd name="connsiteY7" fmla="*/ 700773 h 700773"/>
                <a:gd name="connsiteX8" fmla="*/ 452542 w 792727"/>
                <a:gd name="connsiteY8" fmla="*/ 593503 h 700773"/>
                <a:gd name="connsiteX9" fmla="*/ 414738 w 792727"/>
                <a:gd name="connsiteY9" fmla="*/ 556727 h 700773"/>
                <a:gd name="connsiteX10" fmla="*/ 223714 w 792727"/>
                <a:gd name="connsiteY10" fmla="*/ 489290 h 700773"/>
                <a:gd name="connsiteX11" fmla="*/ 223714 w 792727"/>
                <a:gd name="connsiteY11" fmla="*/ 433111 h 700773"/>
                <a:gd name="connsiteX12" fmla="*/ 792728 w 792727"/>
                <a:gd name="connsiteY12" fmla="*/ 433111 h 700773"/>
                <a:gd name="connsiteX13" fmla="*/ 792728 w 792727"/>
                <a:gd name="connsiteY13" fmla="*/ 0 h 700773"/>
                <a:gd name="connsiteX14" fmla="*/ 635423 w 792727"/>
                <a:gd name="connsiteY14" fmla="*/ 0 h 700773"/>
                <a:gd name="connsiteX15" fmla="*/ 635423 w 792727"/>
                <a:gd name="connsiteY15" fmla="*/ 281950 h 70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2727" h="700773">
                  <a:moveTo>
                    <a:pt x="635394" y="281950"/>
                  </a:moveTo>
                  <a:lnTo>
                    <a:pt x="223714" y="281950"/>
                  </a:lnTo>
                  <a:lnTo>
                    <a:pt x="223714" y="225743"/>
                  </a:lnTo>
                  <a:cubicBezTo>
                    <a:pt x="262547" y="225743"/>
                    <a:pt x="344243" y="227800"/>
                    <a:pt x="414738" y="158305"/>
                  </a:cubicBezTo>
                  <a:lnTo>
                    <a:pt x="452542" y="121529"/>
                  </a:lnTo>
                  <a:lnTo>
                    <a:pt x="345272" y="14259"/>
                  </a:lnTo>
                  <a:lnTo>
                    <a:pt x="0" y="357530"/>
                  </a:lnTo>
                  <a:lnTo>
                    <a:pt x="345272" y="700773"/>
                  </a:lnTo>
                  <a:lnTo>
                    <a:pt x="452542" y="593503"/>
                  </a:lnTo>
                  <a:lnTo>
                    <a:pt x="414738" y="556727"/>
                  </a:lnTo>
                  <a:cubicBezTo>
                    <a:pt x="343214" y="486232"/>
                    <a:pt x="262547" y="489290"/>
                    <a:pt x="223714" y="489290"/>
                  </a:cubicBezTo>
                  <a:lnTo>
                    <a:pt x="223714" y="433111"/>
                  </a:lnTo>
                  <a:lnTo>
                    <a:pt x="792728" y="433111"/>
                  </a:lnTo>
                  <a:lnTo>
                    <a:pt x="792728" y="0"/>
                  </a:lnTo>
                  <a:lnTo>
                    <a:pt x="635423" y="0"/>
                  </a:lnTo>
                  <a:lnTo>
                    <a:pt x="635423" y="281950"/>
                  </a:lnTo>
                  <a:close/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63" name="Kuva 20">
            <a:extLst>
              <a:ext uri="{FF2B5EF4-FFF2-40B4-BE49-F238E27FC236}">
                <a16:creationId xmlns:a16="http://schemas.microsoft.com/office/drawing/2014/main" id="{62439F91-C005-E3B7-E571-D7C6AAA63158}"/>
              </a:ext>
            </a:extLst>
          </p:cNvPr>
          <p:cNvSpPr/>
          <p:nvPr userDrawn="1"/>
        </p:nvSpPr>
        <p:spPr bwMode="gray">
          <a:xfrm>
            <a:off x="6728794" y="1985401"/>
            <a:ext cx="483766" cy="559482"/>
          </a:xfrm>
          <a:custGeom>
            <a:avLst/>
            <a:gdLst>
              <a:gd name="connsiteX0" fmla="*/ 693087 w 1000125"/>
              <a:gd name="connsiteY0" fmla="*/ 324955 h 1156658"/>
              <a:gd name="connsiteX1" fmla="*/ 791442 w 1000125"/>
              <a:gd name="connsiteY1" fmla="*/ 605161 h 1156658"/>
              <a:gd name="connsiteX2" fmla="*/ 843620 w 1000125"/>
              <a:gd name="connsiteY2" fmla="*/ 658825 h 1156658"/>
              <a:gd name="connsiteX3" fmla="*/ 1000125 w 1000125"/>
              <a:gd name="connsiteY3" fmla="*/ 502320 h 1156658"/>
              <a:gd name="connsiteX4" fmla="*/ 500806 w 1000125"/>
              <a:gd name="connsiteY4" fmla="*/ 0 h 1156658"/>
              <a:gd name="connsiteX5" fmla="*/ 0 w 1000125"/>
              <a:gd name="connsiteY5" fmla="*/ 502320 h 1156658"/>
              <a:gd name="connsiteX6" fmla="*/ 156505 w 1000125"/>
              <a:gd name="connsiteY6" fmla="*/ 658825 h 1156658"/>
              <a:gd name="connsiteX7" fmla="*/ 208683 w 1000125"/>
              <a:gd name="connsiteY7" fmla="*/ 605161 h 1156658"/>
              <a:gd name="connsiteX8" fmla="*/ 307067 w 1000125"/>
              <a:gd name="connsiteY8" fmla="*/ 324955 h 1156658"/>
              <a:gd name="connsiteX9" fmla="*/ 389049 w 1000125"/>
              <a:gd name="connsiteY9" fmla="*/ 324955 h 1156658"/>
              <a:gd name="connsiteX10" fmla="*/ 389049 w 1000125"/>
              <a:gd name="connsiteY10" fmla="*/ 979180 h 1156658"/>
              <a:gd name="connsiteX11" fmla="*/ 65580 w 1000125"/>
              <a:gd name="connsiteY11" fmla="*/ 979180 h 1156658"/>
              <a:gd name="connsiteX12" fmla="*/ 65580 w 1000125"/>
              <a:gd name="connsiteY12" fmla="*/ 1156659 h 1156658"/>
              <a:gd name="connsiteX13" fmla="*/ 936032 w 1000125"/>
              <a:gd name="connsiteY13" fmla="*/ 1156659 h 1156658"/>
              <a:gd name="connsiteX14" fmla="*/ 936032 w 1000125"/>
              <a:gd name="connsiteY14" fmla="*/ 979180 h 1156658"/>
              <a:gd name="connsiteX15" fmla="*/ 611105 w 1000125"/>
              <a:gd name="connsiteY15" fmla="*/ 979180 h 1156658"/>
              <a:gd name="connsiteX16" fmla="*/ 611105 w 1000125"/>
              <a:gd name="connsiteY16" fmla="*/ 324955 h 1156658"/>
              <a:gd name="connsiteX17" fmla="*/ 693087 w 1000125"/>
              <a:gd name="connsiteY17" fmla="*/ 324955 h 115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0125" h="1156658">
                <a:moveTo>
                  <a:pt x="693087" y="324955"/>
                </a:moveTo>
                <a:cubicBezTo>
                  <a:pt x="693087" y="381591"/>
                  <a:pt x="690115" y="500834"/>
                  <a:pt x="791442" y="605161"/>
                </a:cubicBezTo>
                <a:lnTo>
                  <a:pt x="843620" y="658825"/>
                </a:lnTo>
                <a:lnTo>
                  <a:pt x="1000125" y="502320"/>
                </a:lnTo>
                <a:lnTo>
                  <a:pt x="500806" y="0"/>
                </a:lnTo>
                <a:lnTo>
                  <a:pt x="0" y="502320"/>
                </a:lnTo>
                <a:lnTo>
                  <a:pt x="156505" y="658825"/>
                </a:lnTo>
                <a:lnTo>
                  <a:pt x="208683" y="605161"/>
                </a:lnTo>
                <a:cubicBezTo>
                  <a:pt x="313039" y="497834"/>
                  <a:pt x="307067" y="381591"/>
                  <a:pt x="307067" y="324955"/>
                </a:cubicBezTo>
                <a:lnTo>
                  <a:pt x="389049" y="324955"/>
                </a:lnTo>
                <a:lnTo>
                  <a:pt x="389049" y="979180"/>
                </a:lnTo>
                <a:lnTo>
                  <a:pt x="65580" y="979180"/>
                </a:lnTo>
                <a:lnTo>
                  <a:pt x="65580" y="1156659"/>
                </a:lnTo>
                <a:lnTo>
                  <a:pt x="936032" y="1156659"/>
                </a:lnTo>
                <a:lnTo>
                  <a:pt x="936032" y="979180"/>
                </a:lnTo>
                <a:lnTo>
                  <a:pt x="611105" y="979180"/>
                </a:lnTo>
                <a:lnTo>
                  <a:pt x="611105" y="324955"/>
                </a:lnTo>
                <a:lnTo>
                  <a:pt x="693087" y="324955"/>
                </a:lnTo>
                <a:close/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64" name="Kuva 24">
            <a:extLst>
              <a:ext uri="{FF2B5EF4-FFF2-40B4-BE49-F238E27FC236}">
                <a16:creationId xmlns:a16="http://schemas.microsoft.com/office/drawing/2014/main" id="{08CA0E00-51EB-E5AF-E492-0ED9F650D322}"/>
              </a:ext>
            </a:extLst>
          </p:cNvPr>
          <p:cNvGrpSpPr/>
          <p:nvPr userDrawn="1"/>
        </p:nvGrpSpPr>
        <p:grpSpPr bwMode="gray">
          <a:xfrm>
            <a:off x="9226847" y="2149918"/>
            <a:ext cx="550845" cy="393013"/>
            <a:chOff x="6679316" y="3810133"/>
            <a:chExt cx="1108881" cy="791156"/>
          </a:xfrm>
          <a:solidFill>
            <a:srgbClr val="ED1A3B"/>
          </a:solidFill>
        </p:grpSpPr>
        <p:sp>
          <p:nvSpPr>
            <p:cNvPr id="65" name="Vapaamuotoinen: Muoto 87">
              <a:extLst>
                <a:ext uri="{FF2B5EF4-FFF2-40B4-BE49-F238E27FC236}">
                  <a16:creationId xmlns:a16="http://schemas.microsoft.com/office/drawing/2014/main" id="{1F913843-DC5B-8312-2859-E1C93955ACBB}"/>
                </a:ext>
              </a:extLst>
            </p:cNvPr>
            <p:cNvSpPr/>
            <p:nvPr/>
          </p:nvSpPr>
          <p:spPr bwMode="gray">
            <a:xfrm>
              <a:off x="6679316" y="4122029"/>
              <a:ext cx="1065476" cy="167420"/>
            </a:xfrm>
            <a:custGeom>
              <a:avLst/>
              <a:gdLst>
                <a:gd name="connsiteX0" fmla="*/ 0 w 1065476"/>
                <a:gd name="connsiteY0" fmla="*/ 0 h 167420"/>
                <a:gd name="connsiteX1" fmla="*/ 1065476 w 1065476"/>
                <a:gd name="connsiteY1" fmla="*/ 0 h 167420"/>
                <a:gd name="connsiteX2" fmla="*/ 1065476 w 1065476"/>
                <a:gd name="connsiteY2" fmla="*/ 167421 h 167420"/>
                <a:gd name="connsiteX3" fmla="*/ 0 w 1065476"/>
                <a:gd name="connsiteY3" fmla="*/ 167421 h 167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476" h="167420">
                  <a:moveTo>
                    <a:pt x="0" y="0"/>
                  </a:moveTo>
                  <a:lnTo>
                    <a:pt x="1065476" y="0"/>
                  </a:lnTo>
                  <a:lnTo>
                    <a:pt x="1065476" y="167421"/>
                  </a:lnTo>
                  <a:lnTo>
                    <a:pt x="0" y="167421"/>
                  </a:lnTo>
                  <a:close/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66" name="Vapaamuotoinen: Muoto 88">
              <a:extLst>
                <a:ext uri="{FF2B5EF4-FFF2-40B4-BE49-F238E27FC236}">
                  <a16:creationId xmlns:a16="http://schemas.microsoft.com/office/drawing/2014/main" id="{351E9D98-C416-EE26-FCD9-5310BA5FBEFF}"/>
                </a:ext>
              </a:extLst>
            </p:cNvPr>
            <p:cNvSpPr/>
            <p:nvPr/>
          </p:nvSpPr>
          <p:spPr bwMode="gray">
            <a:xfrm>
              <a:off x="7186665" y="4189095"/>
              <a:ext cx="601532" cy="412194"/>
            </a:xfrm>
            <a:custGeom>
              <a:avLst/>
              <a:gdLst>
                <a:gd name="connsiteX0" fmla="*/ 601533 w 601532"/>
                <a:gd name="connsiteY0" fmla="*/ 0 h 412194"/>
                <a:gd name="connsiteX1" fmla="*/ 370932 w 601532"/>
                <a:gd name="connsiteY1" fmla="*/ 144875 h 412194"/>
                <a:gd name="connsiteX2" fmla="*/ 212369 w 601532"/>
                <a:gd name="connsiteY2" fmla="*/ 144875 h 412194"/>
                <a:gd name="connsiteX3" fmla="*/ 176851 w 601532"/>
                <a:gd name="connsiteY3" fmla="*/ 148476 h 412194"/>
                <a:gd name="connsiteX4" fmla="*/ 0 w 601532"/>
                <a:gd name="connsiteY4" fmla="*/ 224971 h 412194"/>
                <a:gd name="connsiteX5" fmla="*/ 0 w 601532"/>
                <a:gd name="connsiteY5" fmla="*/ 412194 h 412194"/>
                <a:gd name="connsiteX6" fmla="*/ 598704 w 601532"/>
                <a:gd name="connsiteY6" fmla="*/ 148419 h 412194"/>
                <a:gd name="connsiteX7" fmla="*/ 601533 w 601532"/>
                <a:gd name="connsiteY7" fmla="*/ 0 h 412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532" h="412194">
                  <a:moveTo>
                    <a:pt x="601533" y="0"/>
                  </a:moveTo>
                  <a:cubicBezTo>
                    <a:pt x="517579" y="4201"/>
                    <a:pt x="393049" y="15345"/>
                    <a:pt x="370932" y="144875"/>
                  </a:cubicBezTo>
                  <a:lnTo>
                    <a:pt x="212369" y="144875"/>
                  </a:lnTo>
                  <a:lnTo>
                    <a:pt x="176851" y="148476"/>
                  </a:lnTo>
                  <a:lnTo>
                    <a:pt x="0" y="224971"/>
                  </a:lnTo>
                  <a:lnTo>
                    <a:pt x="0" y="412194"/>
                  </a:lnTo>
                  <a:lnTo>
                    <a:pt x="598704" y="148419"/>
                  </a:lnTo>
                  <a:lnTo>
                    <a:pt x="601533" y="0"/>
                  </a:lnTo>
                  <a:close/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67" name="Vapaamuotoinen: Muoto 89">
              <a:extLst>
                <a:ext uri="{FF2B5EF4-FFF2-40B4-BE49-F238E27FC236}">
                  <a16:creationId xmlns:a16="http://schemas.microsoft.com/office/drawing/2014/main" id="{60F0AB23-7247-17B3-665A-59D8F80DEC16}"/>
                </a:ext>
              </a:extLst>
            </p:cNvPr>
            <p:cNvSpPr/>
            <p:nvPr/>
          </p:nvSpPr>
          <p:spPr bwMode="gray">
            <a:xfrm>
              <a:off x="7186693" y="3810133"/>
              <a:ext cx="601503" cy="412222"/>
            </a:xfrm>
            <a:custGeom>
              <a:avLst/>
              <a:gdLst>
                <a:gd name="connsiteX0" fmla="*/ 601504 w 601503"/>
                <a:gd name="connsiteY0" fmla="*/ 412223 h 412222"/>
                <a:gd name="connsiteX1" fmla="*/ 598704 w 601503"/>
                <a:gd name="connsiteY1" fmla="*/ 263776 h 412222"/>
                <a:gd name="connsiteX2" fmla="*/ 0 w 601503"/>
                <a:gd name="connsiteY2" fmla="*/ 0 h 412222"/>
                <a:gd name="connsiteX3" fmla="*/ 0 w 601503"/>
                <a:gd name="connsiteY3" fmla="*/ 187223 h 412222"/>
                <a:gd name="connsiteX4" fmla="*/ 176851 w 601503"/>
                <a:gd name="connsiteY4" fmla="*/ 263719 h 412222"/>
                <a:gd name="connsiteX5" fmla="*/ 212369 w 601503"/>
                <a:gd name="connsiteY5" fmla="*/ 267319 h 412222"/>
                <a:gd name="connsiteX6" fmla="*/ 370932 w 601503"/>
                <a:gd name="connsiteY6" fmla="*/ 267319 h 412222"/>
                <a:gd name="connsiteX7" fmla="*/ 601504 w 601503"/>
                <a:gd name="connsiteY7" fmla="*/ 412223 h 41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503" h="412222">
                  <a:moveTo>
                    <a:pt x="601504" y="412223"/>
                  </a:moveTo>
                  <a:lnTo>
                    <a:pt x="598704" y="263776"/>
                  </a:lnTo>
                  <a:lnTo>
                    <a:pt x="0" y="0"/>
                  </a:lnTo>
                  <a:lnTo>
                    <a:pt x="0" y="187223"/>
                  </a:lnTo>
                  <a:lnTo>
                    <a:pt x="176851" y="263719"/>
                  </a:lnTo>
                  <a:lnTo>
                    <a:pt x="212369" y="267319"/>
                  </a:lnTo>
                  <a:lnTo>
                    <a:pt x="370932" y="267319"/>
                  </a:lnTo>
                  <a:cubicBezTo>
                    <a:pt x="393021" y="396878"/>
                    <a:pt x="517551" y="408022"/>
                    <a:pt x="601504" y="412223"/>
                  </a:cubicBezTo>
                </a:path>
              </a:pathLst>
            </a:custGeom>
            <a:grpFill/>
            <a:ln w="2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68" name="Kuva 36">
            <a:extLst>
              <a:ext uri="{FF2B5EF4-FFF2-40B4-BE49-F238E27FC236}">
                <a16:creationId xmlns:a16="http://schemas.microsoft.com/office/drawing/2014/main" id="{1A57E7B8-ADEE-60D2-FC46-09F791EE6B0B}"/>
              </a:ext>
            </a:extLst>
          </p:cNvPr>
          <p:cNvSpPr/>
          <p:nvPr userDrawn="1"/>
        </p:nvSpPr>
        <p:spPr bwMode="gray">
          <a:xfrm>
            <a:off x="9258625" y="4284650"/>
            <a:ext cx="552232" cy="502285"/>
          </a:xfrm>
          <a:custGeom>
            <a:avLst/>
            <a:gdLst>
              <a:gd name="connsiteX0" fmla="*/ 1123141 w 1123140"/>
              <a:gd name="connsiteY0" fmla="*/ 304410 h 1021556"/>
              <a:gd name="connsiteX1" fmla="*/ 1101424 w 1123140"/>
              <a:gd name="connsiteY1" fmla="*/ 188766 h 1021556"/>
              <a:gd name="connsiteX2" fmla="*/ 1037930 w 1123140"/>
              <a:gd name="connsiteY2" fmla="*/ 88583 h 1021556"/>
              <a:gd name="connsiteX3" fmla="*/ 944233 w 1123140"/>
              <a:gd name="connsiteY3" fmla="*/ 22574 h 1021556"/>
              <a:gd name="connsiteX4" fmla="*/ 834190 w 1123140"/>
              <a:gd name="connsiteY4" fmla="*/ 0 h 1021556"/>
              <a:gd name="connsiteX5" fmla="*/ 724405 w 1123140"/>
              <a:gd name="connsiteY5" fmla="*/ 22574 h 1021556"/>
              <a:gd name="connsiteX6" fmla="*/ 641966 w 1123140"/>
              <a:gd name="connsiteY6" fmla="*/ 77038 h 1021556"/>
              <a:gd name="connsiteX7" fmla="*/ 599932 w 1123140"/>
              <a:gd name="connsiteY7" fmla="*/ 274892 h 1021556"/>
              <a:gd name="connsiteX8" fmla="*/ 521951 w 1123140"/>
              <a:gd name="connsiteY8" fmla="*/ 274892 h 1021556"/>
              <a:gd name="connsiteX9" fmla="*/ 480975 w 1123140"/>
              <a:gd name="connsiteY9" fmla="*/ 76838 h 1021556"/>
              <a:gd name="connsiteX10" fmla="*/ 398764 w 1123140"/>
              <a:gd name="connsiteY10" fmla="*/ 22603 h 1021556"/>
              <a:gd name="connsiteX11" fmla="*/ 288979 w 1123140"/>
              <a:gd name="connsiteY11" fmla="*/ 29 h 1021556"/>
              <a:gd name="connsiteX12" fmla="*/ 178937 w 1123140"/>
              <a:gd name="connsiteY12" fmla="*/ 22603 h 1021556"/>
              <a:gd name="connsiteX13" fmla="*/ 85239 w 1123140"/>
              <a:gd name="connsiteY13" fmla="*/ 88611 h 1021556"/>
              <a:gd name="connsiteX14" fmla="*/ 21746 w 1123140"/>
              <a:gd name="connsiteY14" fmla="*/ 188795 h 1021556"/>
              <a:gd name="connsiteX15" fmla="*/ 0 w 1123140"/>
              <a:gd name="connsiteY15" fmla="*/ 304438 h 1021556"/>
              <a:gd name="connsiteX16" fmla="*/ 21746 w 1123140"/>
              <a:gd name="connsiteY16" fmla="*/ 419795 h 1021556"/>
              <a:gd name="connsiteX17" fmla="*/ 85239 w 1123140"/>
              <a:gd name="connsiteY17" fmla="*/ 519694 h 1021556"/>
              <a:gd name="connsiteX18" fmla="*/ 561585 w 1123140"/>
              <a:gd name="connsiteY18" fmla="*/ 1021556 h 1021556"/>
              <a:gd name="connsiteX19" fmla="*/ 698173 w 1123140"/>
              <a:gd name="connsiteY19" fmla="*/ 878253 h 1021556"/>
              <a:gd name="connsiteX20" fmla="*/ 1037959 w 1123140"/>
              <a:gd name="connsiteY20" fmla="*/ 519694 h 1021556"/>
              <a:gd name="connsiteX21" fmla="*/ 1101452 w 1123140"/>
              <a:gd name="connsiteY21" fmla="*/ 419795 h 1021556"/>
              <a:gd name="connsiteX22" fmla="*/ 1123141 w 1123140"/>
              <a:gd name="connsiteY22" fmla="*/ 304410 h 102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23140" h="1021556">
                <a:moveTo>
                  <a:pt x="1123141" y="304410"/>
                </a:moveTo>
                <a:cubicBezTo>
                  <a:pt x="1123141" y="264776"/>
                  <a:pt x="1115883" y="226228"/>
                  <a:pt x="1101424" y="188766"/>
                </a:cubicBezTo>
                <a:cubicBezTo>
                  <a:pt x="1086936" y="151305"/>
                  <a:pt x="1065762" y="117900"/>
                  <a:pt x="1037930" y="88583"/>
                </a:cubicBezTo>
                <a:cubicBezTo>
                  <a:pt x="1010841" y="59636"/>
                  <a:pt x="979608" y="37633"/>
                  <a:pt x="944233" y="22574"/>
                </a:cubicBezTo>
                <a:cubicBezTo>
                  <a:pt x="908857" y="7515"/>
                  <a:pt x="872167" y="0"/>
                  <a:pt x="834190" y="0"/>
                </a:cubicBezTo>
                <a:cubicBezTo>
                  <a:pt x="796557" y="0"/>
                  <a:pt x="759981" y="7544"/>
                  <a:pt x="724405" y="22574"/>
                </a:cubicBezTo>
                <a:cubicBezTo>
                  <a:pt x="693887" y="35519"/>
                  <a:pt x="666541" y="53892"/>
                  <a:pt x="641966" y="77038"/>
                </a:cubicBezTo>
                <a:cubicBezTo>
                  <a:pt x="610734" y="124444"/>
                  <a:pt x="601475" y="190081"/>
                  <a:pt x="599932" y="274892"/>
                </a:cubicBezTo>
                <a:lnTo>
                  <a:pt x="521951" y="274892"/>
                </a:lnTo>
                <a:cubicBezTo>
                  <a:pt x="518979" y="214713"/>
                  <a:pt x="513321" y="138417"/>
                  <a:pt x="480975" y="76838"/>
                </a:cubicBezTo>
                <a:cubicBezTo>
                  <a:pt x="456486" y="53778"/>
                  <a:pt x="429197" y="35490"/>
                  <a:pt x="398764" y="22603"/>
                </a:cubicBezTo>
                <a:cubicBezTo>
                  <a:pt x="363217" y="7544"/>
                  <a:pt x="326612" y="29"/>
                  <a:pt x="288979" y="29"/>
                </a:cubicBezTo>
                <a:cubicBezTo>
                  <a:pt x="250974" y="29"/>
                  <a:pt x="214284" y="7572"/>
                  <a:pt x="178937" y="22603"/>
                </a:cubicBezTo>
                <a:cubicBezTo>
                  <a:pt x="143561" y="37662"/>
                  <a:pt x="112328" y="59665"/>
                  <a:pt x="85239" y="88611"/>
                </a:cubicBezTo>
                <a:cubicBezTo>
                  <a:pt x="57379" y="117958"/>
                  <a:pt x="36233" y="151333"/>
                  <a:pt x="21746" y="188795"/>
                </a:cubicBezTo>
                <a:cubicBezTo>
                  <a:pt x="7258" y="226257"/>
                  <a:pt x="0" y="264805"/>
                  <a:pt x="0" y="304438"/>
                </a:cubicBezTo>
                <a:cubicBezTo>
                  <a:pt x="0" y="344100"/>
                  <a:pt x="7229" y="382534"/>
                  <a:pt x="21746" y="419795"/>
                </a:cubicBezTo>
                <a:cubicBezTo>
                  <a:pt x="36233" y="457057"/>
                  <a:pt x="57407" y="490376"/>
                  <a:pt x="85239" y="519694"/>
                </a:cubicBezTo>
                <a:lnTo>
                  <a:pt x="561585" y="1021556"/>
                </a:lnTo>
                <a:lnTo>
                  <a:pt x="698173" y="878253"/>
                </a:lnTo>
                <a:cubicBezTo>
                  <a:pt x="855822" y="711375"/>
                  <a:pt x="969093" y="591845"/>
                  <a:pt x="1037959" y="519694"/>
                </a:cubicBezTo>
                <a:cubicBezTo>
                  <a:pt x="1065791" y="490376"/>
                  <a:pt x="1086965" y="457086"/>
                  <a:pt x="1101452" y="419795"/>
                </a:cubicBezTo>
                <a:cubicBezTo>
                  <a:pt x="1115883" y="382505"/>
                  <a:pt x="1123141" y="344043"/>
                  <a:pt x="1123141" y="304410"/>
                </a:cubicBezTo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9" name="Kuva 34">
            <a:extLst>
              <a:ext uri="{FF2B5EF4-FFF2-40B4-BE49-F238E27FC236}">
                <a16:creationId xmlns:a16="http://schemas.microsoft.com/office/drawing/2014/main" id="{C671A849-D60B-6FE7-37E8-ACD8B2701063}"/>
              </a:ext>
            </a:extLst>
          </p:cNvPr>
          <p:cNvSpPr/>
          <p:nvPr userDrawn="1"/>
        </p:nvSpPr>
        <p:spPr bwMode="gray">
          <a:xfrm>
            <a:off x="6678530" y="4288937"/>
            <a:ext cx="623055" cy="497997"/>
          </a:xfrm>
          <a:custGeom>
            <a:avLst/>
            <a:gdLst>
              <a:gd name="connsiteX0" fmla="*/ 420310 w 1108881"/>
              <a:gd name="connsiteY0" fmla="*/ 564842 h 886310"/>
              <a:gd name="connsiteX1" fmla="*/ 122358 w 1108881"/>
              <a:gd name="connsiteY1" fmla="*/ 564842 h 886310"/>
              <a:gd name="connsiteX2" fmla="*/ 122358 w 1108881"/>
              <a:gd name="connsiteY2" fmla="*/ 116615 h 886310"/>
              <a:gd name="connsiteX3" fmla="*/ 986524 w 1108881"/>
              <a:gd name="connsiteY3" fmla="*/ 116615 h 886310"/>
              <a:gd name="connsiteX4" fmla="*/ 986524 w 1108881"/>
              <a:gd name="connsiteY4" fmla="*/ 564842 h 886310"/>
              <a:gd name="connsiteX5" fmla="*/ 873281 w 1108881"/>
              <a:gd name="connsiteY5" fmla="*/ 564842 h 886310"/>
              <a:gd name="connsiteX6" fmla="*/ 796643 w 1108881"/>
              <a:gd name="connsiteY6" fmla="*/ 575358 h 886310"/>
              <a:gd name="connsiteX7" fmla="*/ 674256 w 1108881"/>
              <a:gd name="connsiteY7" fmla="*/ 669398 h 886310"/>
              <a:gd name="connsiteX8" fmla="*/ 522437 w 1108881"/>
              <a:gd name="connsiteY8" fmla="*/ 572814 h 886310"/>
              <a:gd name="connsiteX9" fmla="*/ 0 w 1108881"/>
              <a:gd name="connsiteY9" fmla="*/ 0 h 886310"/>
              <a:gd name="connsiteX10" fmla="*/ 0 w 1108881"/>
              <a:gd name="connsiteY10" fmla="*/ 692972 h 886310"/>
              <a:gd name="connsiteX11" fmla="*/ 408851 w 1108881"/>
              <a:gd name="connsiteY11" fmla="*/ 692972 h 886310"/>
              <a:gd name="connsiteX12" fmla="*/ 505178 w 1108881"/>
              <a:gd name="connsiteY12" fmla="*/ 699773 h 886310"/>
              <a:gd name="connsiteX13" fmla="*/ 588874 w 1108881"/>
              <a:gd name="connsiteY13" fmla="*/ 826275 h 886310"/>
              <a:gd name="connsiteX14" fmla="*/ 589988 w 1108881"/>
              <a:gd name="connsiteY14" fmla="*/ 886311 h 886310"/>
              <a:gd name="connsiteX15" fmla="*/ 759524 w 1108881"/>
              <a:gd name="connsiteY15" fmla="*/ 886311 h 886310"/>
              <a:gd name="connsiteX16" fmla="*/ 762410 w 1108881"/>
              <a:gd name="connsiteY16" fmla="*/ 828161 h 886310"/>
              <a:gd name="connsiteX17" fmla="*/ 864023 w 1108881"/>
              <a:gd name="connsiteY17" fmla="*/ 692944 h 886310"/>
              <a:gd name="connsiteX18" fmla="*/ 1108882 w 1108881"/>
              <a:gd name="connsiteY18" fmla="*/ 692944 h 886310"/>
              <a:gd name="connsiteX19" fmla="*/ 1108882 w 1108881"/>
              <a:gd name="connsiteY19" fmla="*/ 0 h 886310"/>
              <a:gd name="connsiteX20" fmla="*/ 0 w 1108881"/>
              <a:gd name="connsiteY20" fmla="*/ 0 h 886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8881" h="886310">
                <a:moveTo>
                  <a:pt x="420310" y="564842"/>
                </a:moveTo>
                <a:lnTo>
                  <a:pt x="122358" y="564842"/>
                </a:lnTo>
                <a:lnTo>
                  <a:pt x="122358" y="116615"/>
                </a:lnTo>
                <a:lnTo>
                  <a:pt x="986524" y="116615"/>
                </a:lnTo>
                <a:lnTo>
                  <a:pt x="986524" y="564842"/>
                </a:lnTo>
                <a:lnTo>
                  <a:pt x="873281" y="564842"/>
                </a:lnTo>
                <a:cubicBezTo>
                  <a:pt x="873281" y="564842"/>
                  <a:pt x="834990" y="561213"/>
                  <a:pt x="796643" y="575358"/>
                </a:cubicBezTo>
                <a:cubicBezTo>
                  <a:pt x="758295" y="589474"/>
                  <a:pt x="700431" y="624192"/>
                  <a:pt x="674256" y="669398"/>
                </a:cubicBezTo>
                <a:cubicBezTo>
                  <a:pt x="649310" y="622192"/>
                  <a:pt x="604047" y="586302"/>
                  <a:pt x="522437" y="572814"/>
                </a:cubicBezTo>
                <a:moveTo>
                  <a:pt x="0" y="0"/>
                </a:moveTo>
                <a:lnTo>
                  <a:pt x="0" y="692972"/>
                </a:lnTo>
                <a:lnTo>
                  <a:pt x="408851" y="692972"/>
                </a:lnTo>
                <a:lnTo>
                  <a:pt x="505178" y="699773"/>
                </a:lnTo>
                <a:cubicBezTo>
                  <a:pt x="563442" y="709860"/>
                  <a:pt x="587074" y="727777"/>
                  <a:pt x="588874" y="826275"/>
                </a:cubicBezTo>
                <a:lnTo>
                  <a:pt x="589988" y="886311"/>
                </a:lnTo>
                <a:lnTo>
                  <a:pt x="759524" y="886311"/>
                </a:lnTo>
                <a:lnTo>
                  <a:pt x="762410" y="828161"/>
                </a:lnTo>
                <a:cubicBezTo>
                  <a:pt x="763324" y="809844"/>
                  <a:pt x="770239" y="707774"/>
                  <a:pt x="864023" y="692944"/>
                </a:cubicBezTo>
                <a:lnTo>
                  <a:pt x="1108882" y="692944"/>
                </a:lnTo>
                <a:lnTo>
                  <a:pt x="1108882" y="0"/>
                </a:lnTo>
                <a:lnTo>
                  <a:pt x="0" y="0"/>
                </a:lnTo>
                <a:close/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0" name="Kuva 2">
            <a:extLst>
              <a:ext uri="{FF2B5EF4-FFF2-40B4-BE49-F238E27FC236}">
                <a16:creationId xmlns:a16="http://schemas.microsoft.com/office/drawing/2014/main" id="{C060EA48-579F-F459-B3F0-9A2CE5511C92}"/>
              </a:ext>
            </a:extLst>
          </p:cNvPr>
          <p:cNvSpPr/>
          <p:nvPr userDrawn="1"/>
        </p:nvSpPr>
        <p:spPr bwMode="gray">
          <a:xfrm>
            <a:off x="4142501" y="4284334"/>
            <a:ext cx="501633" cy="502286"/>
          </a:xfrm>
          <a:custGeom>
            <a:avLst/>
            <a:gdLst>
              <a:gd name="connsiteX0" fmla="*/ 1118769 w 1118768"/>
              <a:gd name="connsiteY0" fmla="*/ 428196 h 1120225"/>
              <a:gd name="connsiteX1" fmla="*/ 713575 w 1118768"/>
              <a:gd name="connsiteY1" fmla="*/ 396364 h 1120225"/>
              <a:gd name="connsiteX2" fmla="*/ 559384 w 1118768"/>
              <a:gd name="connsiteY2" fmla="*/ 0 h 1120225"/>
              <a:gd name="connsiteX3" fmla="*/ 405194 w 1118768"/>
              <a:gd name="connsiteY3" fmla="*/ 396364 h 1120225"/>
              <a:gd name="connsiteX4" fmla="*/ 0 w 1118768"/>
              <a:gd name="connsiteY4" fmla="*/ 428196 h 1120225"/>
              <a:gd name="connsiteX5" fmla="*/ 310839 w 1118768"/>
              <a:gd name="connsiteY5" fmla="*/ 705002 h 1120225"/>
              <a:gd name="connsiteX6" fmla="*/ 214627 w 1118768"/>
              <a:gd name="connsiteY6" fmla="*/ 1120226 h 1120225"/>
              <a:gd name="connsiteX7" fmla="*/ 470516 w 1118768"/>
              <a:gd name="connsiteY7" fmla="*/ 953348 h 1120225"/>
              <a:gd name="connsiteX8" fmla="*/ 531238 w 1118768"/>
              <a:gd name="connsiteY8" fmla="*/ 736635 h 1120225"/>
              <a:gd name="connsiteX9" fmla="*/ 601790 w 1118768"/>
              <a:gd name="connsiteY9" fmla="*/ 736635 h 1120225"/>
              <a:gd name="connsiteX10" fmla="*/ 667827 w 1118768"/>
              <a:gd name="connsiteY10" fmla="*/ 966092 h 1120225"/>
              <a:gd name="connsiteX11" fmla="*/ 904170 w 1118768"/>
              <a:gd name="connsiteY11" fmla="*/ 1120197 h 1120225"/>
              <a:gd name="connsiteX12" fmla="*/ 807958 w 1118768"/>
              <a:gd name="connsiteY12" fmla="*/ 704974 h 1120225"/>
              <a:gd name="connsiteX13" fmla="*/ 1118769 w 1118768"/>
              <a:gd name="connsiteY13" fmla="*/ 428196 h 112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18768" h="1120225">
                <a:moveTo>
                  <a:pt x="1118769" y="428196"/>
                </a:moveTo>
                <a:lnTo>
                  <a:pt x="713575" y="396364"/>
                </a:lnTo>
                <a:lnTo>
                  <a:pt x="559384" y="0"/>
                </a:lnTo>
                <a:lnTo>
                  <a:pt x="405194" y="396364"/>
                </a:lnTo>
                <a:lnTo>
                  <a:pt x="0" y="428196"/>
                </a:lnTo>
                <a:lnTo>
                  <a:pt x="310839" y="705002"/>
                </a:lnTo>
                <a:lnTo>
                  <a:pt x="214627" y="1120226"/>
                </a:lnTo>
                <a:lnTo>
                  <a:pt x="470516" y="953348"/>
                </a:lnTo>
                <a:cubicBezTo>
                  <a:pt x="510321" y="895998"/>
                  <a:pt x="529638" y="823474"/>
                  <a:pt x="531238" y="736635"/>
                </a:cubicBezTo>
                <a:lnTo>
                  <a:pt x="601790" y="736635"/>
                </a:lnTo>
                <a:cubicBezTo>
                  <a:pt x="605104" y="803386"/>
                  <a:pt x="617192" y="898055"/>
                  <a:pt x="667827" y="966092"/>
                </a:cubicBezTo>
                <a:lnTo>
                  <a:pt x="904170" y="1120197"/>
                </a:lnTo>
                <a:lnTo>
                  <a:pt x="807958" y="704974"/>
                </a:lnTo>
                <a:lnTo>
                  <a:pt x="1118769" y="428196"/>
                </a:lnTo>
                <a:close/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1" name="Kuva 10">
            <a:extLst>
              <a:ext uri="{FF2B5EF4-FFF2-40B4-BE49-F238E27FC236}">
                <a16:creationId xmlns:a16="http://schemas.microsoft.com/office/drawing/2014/main" id="{04402E2C-25EA-C6EA-A8C7-499BE427DBB9}"/>
              </a:ext>
            </a:extLst>
          </p:cNvPr>
          <p:cNvSpPr/>
          <p:nvPr userDrawn="1"/>
        </p:nvSpPr>
        <p:spPr bwMode="gray">
          <a:xfrm>
            <a:off x="1598209" y="4284334"/>
            <a:ext cx="494394" cy="494101"/>
          </a:xfrm>
          <a:custGeom>
            <a:avLst/>
            <a:gdLst>
              <a:gd name="connsiteX0" fmla="*/ 369275 w 1164803"/>
              <a:gd name="connsiteY0" fmla="*/ 987433 h 1164113"/>
              <a:gd name="connsiteX1" fmla="*/ 322383 w 1164803"/>
              <a:gd name="connsiteY1" fmla="*/ 825670 h 1164113"/>
              <a:gd name="connsiteX2" fmla="*/ 313382 w 1164803"/>
              <a:gd name="connsiteY2" fmla="*/ 817841 h 1164113"/>
              <a:gd name="connsiteX3" fmla="*/ 189338 w 1164803"/>
              <a:gd name="connsiteY3" fmla="*/ 817498 h 1164113"/>
              <a:gd name="connsiteX4" fmla="*/ 369275 w 1164803"/>
              <a:gd name="connsiteY4" fmla="*/ 987433 h 1164113"/>
              <a:gd name="connsiteX5" fmla="*/ 190052 w 1164803"/>
              <a:gd name="connsiteY5" fmla="*/ 344839 h 1164113"/>
              <a:gd name="connsiteX6" fmla="*/ 204140 w 1164803"/>
              <a:gd name="connsiteY6" fmla="*/ 346096 h 1164113"/>
              <a:gd name="connsiteX7" fmla="*/ 306667 w 1164803"/>
              <a:gd name="connsiteY7" fmla="*/ 346410 h 1164113"/>
              <a:gd name="connsiteX8" fmla="*/ 324183 w 1164803"/>
              <a:gd name="connsiteY8" fmla="*/ 332437 h 1164113"/>
              <a:gd name="connsiteX9" fmla="*/ 368446 w 1164803"/>
              <a:gd name="connsiteY9" fmla="*/ 188905 h 1164113"/>
              <a:gd name="connsiteX10" fmla="*/ 374133 w 1164803"/>
              <a:gd name="connsiteY10" fmla="*/ 173503 h 1164113"/>
              <a:gd name="connsiteX11" fmla="*/ 190052 w 1164803"/>
              <a:gd name="connsiteY11" fmla="*/ 344839 h 1164113"/>
              <a:gd name="connsiteX12" fmla="*/ 795471 w 1164803"/>
              <a:gd name="connsiteY12" fmla="*/ 987634 h 1164113"/>
              <a:gd name="connsiteX13" fmla="*/ 975494 w 1164803"/>
              <a:gd name="connsiteY13" fmla="*/ 817555 h 1164113"/>
              <a:gd name="connsiteX14" fmla="*/ 849878 w 1164803"/>
              <a:gd name="connsiteY14" fmla="*/ 817898 h 1164113"/>
              <a:gd name="connsiteX15" fmla="*/ 842334 w 1164803"/>
              <a:gd name="connsiteY15" fmla="*/ 825642 h 1164113"/>
              <a:gd name="connsiteX16" fmla="*/ 795471 w 1164803"/>
              <a:gd name="connsiteY16" fmla="*/ 987634 h 1164113"/>
              <a:gd name="connsiteX17" fmla="*/ 795443 w 1164803"/>
              <a:gd name="connsiteY17" fmla="*/ 175903 h 1164113"/>
              <a:gd name="connsiteX18" fmla="*/ 841248 w 1164803"/>
              <a:gd name="connsiteY18" fmla="*/ 335552 h 1164113"/>
              <a:gd name="connsiteX19" fmla="*/ 856679 w 1164803"/>
              <a:gd name="connsiteY19" fmla="*/ 346268 h 1164113"/>
              <a:gd name="connsiteX20" fmla="*/ 953091 w 1164803"/>
              <a:gd name="connsiteY20" fmla="*/ 346153 h 1164113"/>
              <a:gd name="connsiteX21" fmla="*/ 975551 w 1164803"/>
              <a:gd name="connsiteY21" fmla="*/ 346153 h 1164113"/>
              <a:gd name="connsiteX22" fmla="*/ 795443 w 1164803"/>
              <a:gd name="connsiteY22" fmla="*/ 175903 h 1164113"/>
              <a:gd name="connsiteX23" fmla="*/ 864423 w 1164803"/>
              <a:gd name="connsiteY23" fmla="*/ 692082 h 1164113"/>
              <a:gd name="connsiteX24" fmla="*/ 869395 w 1164803"/>
              <a:gd name="connsiteY24" fmla="*/ 693282 h 1164113"/>
              <a:gd name="connsiteX25" fmla="*/ 1017127 w 1164803"/>
              <a:gd name="connsiteY25" fmla="*/ 693711 h 1164113"/>
              <a:gd name="connsiteX26" fmla="*/ 1030186 w 1164803"/>
              <a:gd name="connsiteY26" fmla="*/ 680195 h 1164113"/>
              <a:gd name="connsiteX27" fmla="*/ 1030672 w 1164803"/>
              <a:gd name="connsiteY27" fmla="*/ 484256 h 1164113"/>
              <a:gd name="connsiteX28" fmla="*/ 1011784 w 1164803"/>
              <a:gd name="connsiteY28" fmla="*/ 469883 h 1164113"/>
              <a:gd name="connsiteX29" fmla="*/ 878053 w 1164803"/>
              <a:gd name="connsiteY29" fmla="*/ 470169 h 1164113"/>
              <a:gd name="connsiteX30" fmla="*/ 864423 w 1164803"/>
              <a:gd name="connsiteY30" fmla="*/ 470769 h 1164113"/>
              <a:gd name="connsiteX31" fmla="*/ 864423 w 1164803"/>
              <a:gd name="connsiteY31" fmla="*/ 692082 h 1164113"/>
              <a:gd name="connsiteX32" fmla="*/ 300380 w 1164803"/>
              <a:gd name="connsiteY32" fmla="*/ 471369 h 1164113"/>
              <a:gd name="connsiteX33" fmla="*/ 295237 w 1164803"/>
              <a:gd name="connsiteY33" fmla="*/ 470255 h 1164113"/>
              <a:gd name="connsiteX34" fmla="*/ 147476 w 1164803"/>
              <a:gd name="connsiteY34" fmla="*/ 469883 h 1164113"/>
              <a:gd name="connsiteX35" fmla="*/ 134560 w 1164803"/>
              <a:gd name="connsiteY35" fmla="*/ 483570 h 1164113"/>
              <a:gd name="connsiteX36" fmla="*/ 134274 w 1164803"/>
              <a:gd name="connsiteY36" fmla="*/ 679538 h 1164113"/>
              <a:gd name="connsiteX37" fmla="*/ 151648 w 1164803"/>
              <a:gd name="connsiteY37" fmla="*/ 693797 h 1164113"/>
              <a:gd name="connsiteX38" fmla="*/ 288522 w 1164803"/>
              <a:gd name="connsiteY38" fmla="*/ 693454 h 1164113"/>
              <a:gd name="connsiteX39" fmla="*/ 300380 w 1164803"/>
              <a:gd name="connsiteY39" fmla="*/ 692454 h 1164113"/>
              <a:gd name="connsiteX40" fmla="*/ 300380 w 1164803"/>
              <a:gd name="connsiteY40" fmla="*/ 471369 h 1164113"/>
              <a:gd name="connsiteX41" fmla="*/ 447942 w 1164803"/>
              <a:gd name="connsiteY41" fmla="*/ 818098 h 1164113"/>
              <a:gd name="connsiteX42" fmla="*/ 520294 w 1164803"/>
              <a:gd name="connsiteY42" fmla="*/ 993863 h 1164113"/>
              <a:gd name="connsiteX43" fmla="*/ 550983 w 1164803"/>
              <a:gd name="connsiteY43" fmla="*/ 1026581 h 1164113"/>
              <a:gd name="connsiteX44" fmla="*/ 613906 w 1164803"/>
              <a:gd name="connsiteY44" fmla="*/ 1026496 h 1164113"/>
              <a:gd name="connsiteX45" fmla="*/ 650653 w 1164803"/>
              <a:gd name="connsiteY45" fmla="*/ 984776 h 1164113"/>
              <a:gd name="connsiteX46" fmla="*/ 707632 w 1164803"/>
              <a:gd name="connsiteY46" fmla="*/ 852788 h 1164113"/>
              <a:gd name="connsiteX47" fmla="*/ 716804 w 1164803"/>
              <a:gd name="connsiteY47" fmla="*/ 818127 h 1164113"/>
              <a:gd name="connsiteX48" fmla="*/ 447942 w 1164803"/>
              <a:gd name="connsiteY48" fmla="*/ 818127 h 1164113"/>
              <a:gd name="connsiteX49" fmla="*/ 720376 w 1164803"/>
              <a:gd name="connsiteY49" fmla="*/ 345125 h 1164113"/>
              <a:gd name="connsiteX50" fmla="*/ 673484 w 1164803"/>
              <a:gd name="connsiteY50" fmla="*/ 220623 h 1164113"/>
              <a:gd name="connsiteX51" fmla="*/ 623878 w 1164803"/>
              <a:gd name="connsiteY51" fmla="*/ 146185 h 1164113"/>
              <a:gd name="connsiteX52" fmla="*/ 541096 w 1164803"/>
              <a:gd name="connsiteY52" fmla="*/ 145100 h 1164113"/>
              <a:gd name="connsiteX53" fmla="*/ 524580 w 1164803"/>
              <a:gd name="connsiteY53" fmla="*/ 163645 h 1164113"/>
              <a:gd name="connsiteX54" fmla="*/ 448028 w 1164803"/>
              <a:gd name="connsiteY54" fmla="*/ 345096 h 1164113"/>
              <a:gd name="connsiteX55" fmla="*/ 720376 w 1164803"/>
              <a:gd name="connsiteY55" fmla="*/ 345096 h 1164113"/>
              <a:gd name="connsiteX56" fmla="*/ 582759 w 1164803"/>
              <a:gd name="connsiteY56" fmla="*/ 470083 h 1164113"/>
              <a:gd name="connsiteX57" fmla="*/ 442627 w 1164803"/>
              <a:gd name="connsiteY57" fmla="*/ 469826 h 1164113"/>
              <a:gd name="connsiteX58" fmla="*/ 426139 w 1164803"/>
              <a:gd name="connsiteY58" fmla="*/ 485399 h 1164113"/>
              <a:gd name="connsiteX59" fmla="*/ 426139 w 1164803"/>
              <a:gd name="connsiteY59" fmla="*/ 678166 h 1164113"/>
              <a:gd name="connsiteX60" fmla="*/ 442655 w 1164803"/>
              <a:gd name="connsiteY60" fmla="*/ 693711 h 1164113"/>
              <a:gd name="connsiteX61" fmla="*/ 722919 w 1164803"/>
              <a:gd name="connsiteY61" fmla="*/ 693711 h 1164113"/>
              <a:gd name="connsiteX62" fmla="*/ 738578 w 1164803"/>
              <a:gd name="connsiteY62" fmla="*/ 678938 h 1164113"/>
              <a:gd name="connsiteX63" fmla="*/ 738578 w 1164803"/>
              <a:gd name="connsiteY63" fmla="*/ 484628 h 1164113"/>
              <a:gd name="connsiteX64" fmla="*/ 722862 w 1164803"/>
              <a:gd name="connsiteY64" fmla="*/ 469912 h 1164113"/>
              <a:gd name="connsiteX65" fmla="*/ 582759 w 1164803"/>
              <a:gd name="connsiteY65" fmla="*/ 470083 h 1164113"/>
              <a:gd name="connsiteX66" fmla="*/ 0 w 1164803"/>
              <a:gd name="connsiteY66" fmla="*/ 582297 h 1164113"/>
              <a:gd name="connsiteX67" fmla="*/ 574072 w 1164803"/>
              <a:gd name="connsiteY67" fmla="*/ 24 h 1164113"/>
              <a:gd name="connsiteX68" fmla="*/ 1164803 w 1164803"/>
              <a:gd name="connsiteY68" fmla="*/ 581240 h 1164113"/>
              <a:gd name="connsiteX69" fmla="*/ 584473 w 1164803"/>
              <a:gd name="connsiteY69" fmla="*/ 1164113 h 1164113"/>
              <a:gd name="connsiteX70" fmla="*/ 0 w 1164803"/>
              <a:gd name="connsiteY70" fmla="*/ 582297 h 116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64803" h="1164113">
                <a:moveTo>
                  <a:pt x="369275" y="987433"/>
                </a:moveTo>
                <a:cubicBezTo>
                  <a:pt x="353730" y="933427"/>
                  <a:pt x="338300" y="879477"/>
                  <a:pt x="322383" y="825670"/>
                </a:cubicBezTo>
                <a:cubicBezTo>
                  <a:pt x="321412" y="822327"/>
                  <a:pt x="316497" y="817869"/>
                  <a:pt x="313382" y="817841"/>
                </a:cubicBezTo>
                <a:cubicBezTo>
                  <a:pt x="273177" y="817298"/>
                  <a:pt x="232943" y="817498"/>
                  <a:pt x="189338" y="817498"/>
                </a:cubicBezTo>
                <a:cubicBezTo>
                  <a:pt x="235830" y="892679"/>
                  <a:pt x="295551" y="948543"/>
                  <a:pt x="369275" y="987433"/>
                </a:cubicBezTo>
                <a:moveTo>
                  <a:pt x="190052" y="344839"/>
                </a:moveTo>
                <a:cubicBezTo>
                  <a:pt x="196367" y="345410"/>
                  <a:pt x="200254" y="346096"/>
                  <a:pt x="204140" y="346096"/>
                </a:cubicBezTo>
                <a:cubicBezTo>
                  <a:pt x="238316" y="346182"/>
                  <a:pt x="272520" y="345668"/>
                  <a:pt x="306667" y="346410"/>
                </a:cubicBezTo>
                <a:cubicBezTo>
                  <a:pt x="317726" y="346639"/>
                  <a:pt x="321183" y="342696"/>
                  <a:pt x="324183" y="332437"/>
                </a:cubicBezTo>
                <a:cubicBezTo>
                  <a:pt x="338271" y="284403"/>
                  <a:pt x="353559" y="236711"/>
                  <a:pt x="368446" y="188905"/>
                </a:cubicBezTo>
                <a:cubicBezTo>
                  <a:pt x="369732" y="184790"/>
                  <a:pt x="371418" y="180818"/>
                  <a:pt x="374133" y="173503"/>
                </a:cubicBezTo>
                <a:cubicBezTo>
                  <a:pt x="295666" y="214851"/>
                  <a:pt x="235915" y="270658"/>
                  <a:pt x="190052" y="344839"/>
                </a:cubicBezTo>
                <a:moveTo>
                  <a:pt x="795471" y="987634"/>
                </a:moveTo>
                <a:cubicBezTo>
                  <a:pt x="869080" y="948686"/>
                  <a:pt x="928916" y="892793"/>
                  <a:pt x="975494" y="817555"/>
                </a:cubicBezTo>
                <a:cubicBezTo>
                  <a:pt x="931345" y="817555"/>
                  <a:pt x="890597" y="817412"/>
                  <a:pt x="849878" y="817898"/>
                </a:cubicBezTo>
                <a:cubicBezTo>
                  <a:pt x="847249" y="817927"/>
                  <a:pt x="843249" y="822470"/>
                  <a:pt x="842334" y="825642"/>
                </a:cubicBezTo>
                <a:cubicBezTo>
                  <a:pt x="826504" y="879506"/>
                  <a:pt x="811045" y="933484"/>
                  <a:pt x="795471" y="987634"/>
                </a:cubicBezTo>
                <a:moveTo>
                  <a:pt x="795443" y="175903"/>
                </a:moveTo>
                <a:cubicBezTo>
                  <a:pt x="810873" y="229367"/>
                  <a:pt x="826418" y="282345"/>
                  <a:pt x="841248" y="335552"/>
                </a:cubicBezTo>
                <a:cubicBezTo>
                  <a:pt x="843791" y="344725"/>
                  <a:pt x="848421" y="346353"/>
                  <a:pt x="856679" y="346268"/>
                </a:cubicBezTo>
                <a:cubicBezTo>
                  <a:pt x="888826" y="345953"/>
                  <a:pt x="920944" y="346153"/>
                  <a:pt x="953091" y="346153"/>
                </a:cubicBezTo>
                <a:cubicBezTo>
                  <a:pt x="959520" y="346153"/>
                  <a:pt x="965921" y="346153"/>
                  <a:pt x="975551" y="346153"/>
                </a:cubicBezTo>
                <a:cubicBezTo>
                  <a:pt x="928716" y="270401"/>
                  <a:pt x="868852" y="214623"/>
                  <a:pt x="795443" y="175903"/>
                </a:cubicBezTo>
                <a:moveTo>
                  <a:pt x="864423" y="692082"/>
                </a:moveTo>
                <a:cubicBezTo>
                  <a:pt x="865537" y="692368"/>
                  <a:pt x="867480" y="693282"/>
                  <a:pt x="869395" y="693282"/>
                </a:cubicBezTo>
                <a:cubicBezTo>
                  <a:pt x="918658" y="693397"/>
                  <a:pt x="967893" y="693140"/>
                  <a:pt x="1017127" y="693711"/>
                </a:cubicBezTo>
                <a:cubicBezTo>
                  <a:pt x="1027729" y="693825"/>
                  <a:pt x="1028672" y="687225"/>
                  <a:pt x="1030186" y="680195"/>
                </a:cubicBezTo>
                <a:cubicBezTo>
                  <a:pt x="1044217" y="614930"/>
                  <a:pt x="1043931" y="549664"/>
                  <a:pt x="1030672" y="484256"/>
                </a:cubicBezTo>
                <a:cubicBezTo>
                  <a:pt x="1028329" y="472712"/>
                  <a:pt x="1023014" y="469740"/>
                  <a:pt x="1011784" y="469883"/>
                </a:cubicBezTo>
                <a:cubicBezTo>
                  <a:pt x="967207" y="470483"/>
                  <a:pt x="922630" y="470112"/>
                  <a:pt x="878053" y="470169"/>
                </a:cubicBezTo>
                <a:cubicBezTo>
                  <a:pt x="873109" y="470169"/>
                  <a:pt x="868166" y="470597"/>
                  <a:pt x="864423" y="470769"/>
                </a:cubicBezTo>
                <a:lnTo>
                  <a:pt x="864423" y="692082"/>
                </a:lnTo>
                <a:close/>
                <a:moveTo>
                  <a:pt x="300380" y="471369"/>
                </a:moveTo>
                <a:cubicBezTo>
                  <a:pt x="299123" y="471083"/>
                  <a:pt x="297180" y="470255"/>
                  <a:pt x="295237" y="470255"/>
                </a:cubicBezTo>
                <a:cubicBezTo>
                  <a:pt x="245974" y="470140"/>
                  <a:pt x="196739" y="470426"/>
                  <a:pt x="147476" y="469883"/>
                </a:cubicBezTo>
                <a:cubicBezTo>
                  <a:pt x="136760" y="469769"/>
                  <a:pt x="136046" y="476627"/>
                  <a:pt x="134560" y="483570"/>
                </a:cubicBezTo>
                <a:cubicBezTo>
                  <a:pt x="120615" y="548864"/>
                  <a:pt x="120729" y="614158"/>
                  <a:pt x="134274" y="679538"/>
                </a:cubicBezTo>
                <a:cubicBezTo>
                  <a:pt x="136389" y="689768"/>
                  <a:pt x="140303" y="693968"/>
                  <a:pt x="151648" y="693797"/>
                </a:cubicBezTo>
                <a:cubicBezTo>
                  <a:pt x="197253" y="693082"/>
                  <a:pt x="242888" y="693540"/>
                  <a:pt x="288522" y="693454"/>
                </a:cubicBezTo>
                <a:cubicBezTo>
                  <a:pt x="292894" y="693454"/>
                  <a:pt x="297294" y="692739"/>
                  <a:pt x="300380" y="692454"/>
                </a:cubicBezTo>
                <a:lnTo>
                  <a:pt x="300380" y="471369"/>
                </a:lnTo>
                <a:close/>
                <a:moveTo>
                  <a:pt x="447942" y="818098"/>
                </a:moveTo>
                <a:cubicBezTo>
                  <a:pt x="463772" y="881620"/>
                  <a:pt x="482918" y="941571"/>
                  <a:pt x="520294" y="993863"/>
                </a:cubicBezTo>
                <a:cubicBezTo>
                  <a:pt x="528923" y="1005950"/>
                  <a:pt x="539525" y="1017094"/>
                  <a:pt x="550983" y="1026581"/>
                </a:cubicBezTo>
                <a:cubicBezTo>
                  <a:pt x="573072" y="1044898"/>
                  <a:pt x="592131" y="1045269"/>
                  <a:pt x="613906" y="1026496"/>
                </a:cubicBezTo>
                <a:cubicBezTo>
                  <a:pt x="627850" y="1014465"/>
                  <a:pt x="640280" y="1000006"/>
                  <a:pt x="650653" y="984776"/>
                </a:cubicBezTo>
                <a:cubicBezTo>
                  <a:pt x="677999" y="944571"/>
                  <a:pt x="694516" y="899308"/>
                  <a:pt x="707632" y="852788"/>
                </a:cubicBezTo>
                <a:cubicBezTo>
                  <a:pt x="710775" y="841672"/>
                  <a:pt x="713547" y="830442"/>
                  <a:pt x="716804" y="818127"/>
                </a:cubicBezTo>
                <a:lnTo>
                  <a:pt x="447942" y="818127"/>
                </a:lnTo>
                <a:close/>
                <a:moveTo>
                  <a:pt x="720376" y="345125"/>
                </a:moveTo>
                <a:cubicBezTo>
                  <a:pt x="704260" y="301462"/>
                  <a:pt x="691630" y="259800"/>
                  <a:pt x="673484" y="220623"/>
                </a:cubicBezTo>
                <a:cubicBezTo>
                  <a:pt x="661083" y="193820"/>
                  <a:pt x="643481" y="168388"/>
                  <a:pt x="623878" y="146185"/>
                </a:cubicBezTo>
                <a:cubicBezTo>
                  <a:pt x="596503" y="115210"/>
                  <a:pt x="570672" y="116467"/>
                  <a:pt x="541096" y="145100"/>
                </a:cubicBezTo>
                <a:cubicBezTo>
                  <a:pt x="535153" y="150843"/>
                  <a:pt x="529524" y="157044"/>
                  <a:pt x="524580" y="163645"/>
                </a:cubicBezTo>
                <a:cubicBezTo>
                  <a:pt x="484346" y="217423"/>
                  <a:pt x="464372" y="279688"/>
                  <a:pt x="448028" y="345096"/>
                </a:cubicBezTo>
                <a:lnTo>
                  <a:pt x="720376" y="345096"/>
                </a:lnTo>
                <a:close/>
                <a:moveTo>
                  <a:pt x="582759" y="470083"/>
                </a:moveTo>
                <a:cubicBezTo>
                  <a:pt x="536039" y="470083"/>
                  <a:pt x="489347" y="470455"/>
                  <a:pt x="442627" y="469826"/>
                </a:cubicBezTo>
                <a:cubicBezTo>
                  <a:pt x="430625" y="469683"/>
                  <a:pt x="426053" y="472998"/>
                  <a:pt x="426139" y="485399"/>
                </a:cubicBezTo>
                <a:cubicBezTo>
                  <a:pt x="426568" y="549664"/>
                  <a:pt x="426568" y="613930"/>
                  <a:pt x="426139" y="678166"/>
                </a:cubicBezTo>
                <a:cubicBezTo>
                  <a:pt x="426053" y="690596"/>
                  <a:pt x="430740" y="693740"/>
                  <a:pt x="442655" y="693711"/>
                </a:cubicBezTo>
                <a:cubicBezTo>
                  <a:pt x="536067" y="693282"/>
                  <a:pt x="629507" y="693311"/>
                  <a:pt x="722919" y="693711"/>
                </a:cubicBezTo>
                <a:cubicBezTo>
                  <a:pt x="734263" y="693768"/>
                  <a:pt x="738635" y="690596"/>
                  <a:pt x="738578" y="678938"/>
                </a:cubicBezTo>
                <a:cubicBezTo>
                  <a:pt x="738235" y="614158"/>
                  <a:pt x="738235" y="549379"/>
                  <a:pt x="738578" y="484628"/>
                </a:cubicBezTo>
                <a:cubicBezTo>
                  <a:pt x="738635" y="472883"/>
                  <a:pt x="734178" y="469769"/>
                  <a:pt x="722862" y="469912"/>
                </a:cubicBezTo>
                <a:cubicBezTo>
                  <a:pt x="676199" y="470426"/>
                  <a:pt x="629479" y="470112"/>
                  <a:pt x="582759" y="470083"/>
                </a:cubicBezTo>
                <a:moveTo>
                  <a:pt x="0" y="582297"/>
                </a:moveTo>
                <a:cubicBezTo>
                  <a:pt x="257" y="262486"/>
                  <a:pt x="255804" y="2825"/>
                  <a:pt x="574072" y="24"/>
                </a:cubicBezTo>
                <a:cubicBezTo>
                  <a:pt x="902742" y="-2890"/>
                  <a:pt x="1164432" y="256628"/>
                  <a:pt x="1164803" y="581240"/>
                </a:cubicBezTo>
                <a:cubicBezTo>
                  <a:pt x="1165175" y="901823"/>
                  <a:pt x="904513" y="1163598"/>
                  <a:pt x="584473" y="1164113"/>
                </a:cubicBezTo>
                <a:cubicBezTo>
                  <a:pt x="261804" y="1164598"/>
                  <a:pt x="629" y="904652"/>
                  <a:pt x="0" y="582297"/>
                </a:cubicBezTo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2" name="Picture Placeholder 110">
            <a:extLst>
              <a:ext uri="{FF2B5EF4-FFF2-40B4-BE49-F238E27FC236}">
                <a16:creationId xmlns:a16="http://schemas.microsoft.com/office/drawing/2014/main" id="{0E3A8192-24D2-84B7-4B92-AE3A4082BA4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380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ABD08B5-2A5A-52C5-368E-107A1ACA691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008" y="2128402"/>
            <a:ext cx="3490985" cy="3499314"/>
          </a:xfrm>
          <a:solidFill>
            <a:schemeClr val="bg1"/>
          </a:solidFill>
          <a:ln>
            <a:noFill/>
          </a:ln>
        </p:spPr>
        <p:txBody>
          <a:bodyPr tIns="756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F88414E-2D3A-3282-C62B-B799F3A4C6B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5008" y="3566966"/>
            <a:ext cx="3490985" cy="2060750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4658-885C-EE40-BF96-806911F445BD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70A1988E-C376-5C5F-6E24-4D109D090B9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77743B7-A170-FF27-EC9F-8F8BC5D2BB9C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4480921" y="2128401"/>
            <a:ext cx="3432796" cy="1656000"/>
          </a:xfrm>
          <a:solidFill>
            <a:schemeClr val="bg1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EF81CBC-5DAE-3A4E-BB8A-02318313AEDF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4480921" y="3011091"/>
            <a:ext cx="3432796" cy="773310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D75316D-B32E-E4CD-A45C-21B35B8B7B2A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088284" y="2128401"/>
            <a:ext cx="3266902" cy="1656000"/>
          </a:xfrm>
          <a:solidFill>
            <a:schemeClr val="bg1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2665D31-8CAE-91AD-20FA-9326AC384E12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8088284" y="3011091"/>
            <a:ext cx="3266902" cy="773310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E2C9C79-3484-113C-865F-E5F2779E5D4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480921" y="3971716"/>
            <a:ext cx="3432796" cy="1656000"/>
          </a:xfrm>
          <a:solidFill>
            <a:schemeClr val="bg1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CCEED4-832C-E245-EBA9-598DAFE27EFE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4480921" y="4854406"/>
            <a:ext cx="3432796" cy="773310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625192E-9E90-CEEF-FF97-77D7A687AE1E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088284" y="3971716"/>
            <a:ext cx="3266902" cy="1656000"/>
          </a:xfrm>
          <a:solidFill>
            <a:schemeClr val="bg1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20BA9C-2777-63C4-D855-77D5D4D04F7C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088284" y="4854406"/>
            <a:ext cx="3266902" cy="773310"/>
          </a:xfrm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539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879E-41DC-7643-AE68-5B9FC8B15A85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70A1988E-C376-5C5F-6E24-4D109D090B9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2361C-1FB6-9B69-F158-9DB252E9C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2" y="2026025"/>
            <a:ext cx="5305068" cy="41285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D711261-1DDA-0C13-3510-8E29B5933687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6696432" y="2117558"/>
            <a:ext cx="2323815" cy="1684421"/>
          </a:xfrm>
          <a:solidFill>
            <a:schemeClr val="tx2"/>
          </a:solidFill>
          <a:ln w="12700">
            <a:noFill/>
          </a:ln>
        </p:spPr>
        <p:txBody>
          <a:bodyPr t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71AC6B3-79F3-4860-DFD6-9F0ED7BE892D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9052454" y="2117558"/>
            <a:ext cx="2323815" cy="1684421"/>
          </a:xfrm>
          <a:solidFill>
            <a:schemeClr val="tx2"/>
          </a:solidFill>
          <a:ln w="12700">
            <a:noFill/>
          </a:ln>
        </p:spPr>
        <p:txBody>
          <a:bodyPr t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C95F671-7FDC-62A9-702D-ADED9A9A16FC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6696432" y="3839266"/>
            <a:ext cx="2323815" cy="1684421"/>
          </a:xfrm>
          <a:solidFill>
            <a:schemeClr val="tx2"/>
          </a:solidFill>
          <a:ln w="12700">
            <a:noFill/>
          </a:ln>
        </p:spPr>
        <p:txBody>
          <a:bodyPr t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D470B40-EA11-FABC-E997-79D5FBBD327D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9052454" y="3839266"/>
            <a:ext cx="2323815" cy="1684421"/>
          </a:xfrm>
          <a:solidFill>
            <a:schemeClr val="tx2"/>
          </a:solidFill>
          <a:ln w="12700">
            <a:noFill/>
          </a:ln>
        </p:spPr>
        <p:txBody>
          <a:bodyPr t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03C5543-A21B-1BEA-8A40-96E2A9D03C02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7528454" y="3517990"/>
            <a:ext cx="3007741" cy="609167"/>
          </a:xfrm>
          <a:solidFill>
            <a:schemeClr val="accent3"/>
          </a:solidFill>
          <a:ln w="12700">
            <a:solidFill>
              <a:schemeClr val="bg1"/>
            </a:solidFill>
          </a:ln>
        </p:spPr>
        <p:txBody>
          <a:bodyPr t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2000" b="1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934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ABD08B5-2A5A-52C5-368E-107A1ACA691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009" y="2128402"/>
            <a:ext cx="2801402" cy="3499314"/>
          </a:xfrm>
          <a:solidFill>
            <a:schemeClr val="accent5"/>
          </a:solidFill>
          <a:ln>
            <a:noFill/>
          </a:ln>
        </p:spPr>
        <p:txBody>
          <a:bodyPr tIns="756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F88414E-2D3A-3282-C62B-B799F3A4C6B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5009" y="3566966"/>
            <a:ext cx="2801402" cy="2060750"/>
          </a:xfrm>
          <a:solidFill>
            <a:schemeClr val="accent5"/>
          </a:solidFill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6773-10BE-4B46-A485-951097ED6843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70A1988E-C376-5C5F-6E24-4D109D090B9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77743B7-A170-FF27-EC9F-8F8BC5D2BB9C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3852000" y="2128401"/>
            <a:ext cx="2606465" cy="1656000"/>
          </a:xfrm>
          <a:solidFill>
            <a:schemeClr val="accent5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EF81CBC-5DAE-3A4E-BB8A-02318313AEDF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3852000" y="3011091"/>
            <a:ext cx="2606465" cy="773310"/>
          </a:xfrm>
          <a:solidFill>
            <a:schemeClr val="accent5"/>
          </a:solidFill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D75316D-B32E-E4CD-A45C-21B35B8B7B2A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694054" y="2128401"/>
            <a:ext cx="2631178" cy="1656000"/>
          </a:xfrm>
          <a:solidFill>
            <a:schemeClr val="accent5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2665D31-8CAE-91AD-20FA-9326AC384E12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6694054" y="3011091"/>
            <a:ext cx="2631178" cy="773310"/>
          </a:xfrm>
          <a:solidFill>
            <a:schemeClr val="accent5"/>
          </a:solidFill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E2C9C79-3484-113C-865F-E5F2779E5D4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852000" y="3971716"/>
            <a:ext cx="2606465" cy="1656000"/>
          </a:xfrm>
          <a:solidFill>
            <a:schemeClr val="accent5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CCEED4-832C-E245-EBA9-598DAFE27EFE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3852000" y="4854406"/>
            <a:ext cx="2606465" cy="773310"/>
          </a:xfrm>
          <a:solidFill>
            <a:schemeClr val="accent5"/>
          </a:solidFill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625192E-9E90-CEEF-FF97-77D7A687AE1E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694054" y="3971716"/>
            <a:ext cx="2631178" cy="1656000"/>
          </a:xfrm>
          <a:solidFill>
            <a:schemeClr val="accent5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20BA9C-2777-63C4-D855-77D5D4D04F7C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6694054" y="4854406"/>
            <a:ext cx="2631178" cy="773310"/>
          </a:xfrm>
          <a:solidFill>
            <a:schemeClr val="accent5"/>
          </a:solidFill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40F3F86-B863-0DDF-E22A-D5E599871048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539415" y="2128401"/>
            <a:ext cx="1861751" cy="1656000"/>
          </a:xfrm>
          <a:solidFill>
            <a:schemeClr val="accent5"/>
          </a:solidFill>
          <a:ln>
            <a:noFill/>
          </a:ln>
        </p:spPr>
        <p:txBody>
          <a:bodyPr tIns="198000" anchor="t" anchorCtr="0"/>
          <a:lstStyle>
            <a:lvl1pPr marL="0" indent="0" algn="ctr">
              <a:buNone/>
              <a:defRPr lang="en-GB" sz="40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00%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98F1A92-70AB-3450-6918-D305D541BFA3}"/>
              </a:ext>
            </a:extLst>
          </p:cNvPr>
          <p:cNvSpPr>
            <a:spLocks noGrp="1"/>
          </p:cNvSpPr>
          <p:nvPr>
            <p:ph type="body" idx="37"/>
          </p:nvPr>
        </p:nvSpPr>
        <p:spPr>
          <a:xfrm>
            <a:off x="9539415" y="3011091"/>
            <a:ext cx="1861751" cy="773310"/>
          </a:xfrm>
          <a:solidFill>
            <a:schemeClr val="accent5"/>
          </a:solidFill>
        </p:spPr>
        <p:txBody>
          <a:bodyPr t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 b="0" kern="12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E87423-6107-D71B-428A-C626937739EB}"/>
              </a:ext>
            </a:extLst>
          </p:cNvPr>
          <p:cNvCxnSpPr/>
          <p:nvPr userDrawn="1"/>
        </p:nvCxnSpPr>
        <p:spPr>
          <a:xfrm>
            <a:off x="9325232" y="3027567"/>
            <a:ext cx="214183" cy="0"/>
          </a:xfrm>
          <a:prstGeom prst="line">
            <a:avLst/>
          </a:prstGeom>
          <a:ln w="698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873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6B209067-F7FA-A032-7A04-45F237CE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707665"/>
            <a:ext cx="8943689" cy="10217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94" name="Picture Placeholder 110">
            <a:extLst>
              <a:ext uri="{FF2B5EF4-FFF2-40B4-BE49-F238E27FC236}">
                <a16:creationId xmlns:a16="http://schemas.microsoft.com/office/drawing/2014/main" id="{46AE9A76-8E55-D36F-F1DE-BE935BF7C6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97" name="Picture Placeholder 7">
            <a:extLst>
              <a:ext uri="{FF2B5EF4-FFF2-40B4-BE49-F238E27FC236}">
                <a16:creationId xmlns:a16="http://schemas.microsoft.com/office/drawing/2014/main" id="{5CB418D1-29E2-9439-384B-3357C5B93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007" y="2870158"/>
            <a:ext cx="1755197" cy="218787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D92414C-A3BD-02AD-203E-2CDA57846E5C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817915" y="2513694"/>
            <a:ext cx="10426733" cy="271450"/>
          </a:xfrm>
          <a:noFill/>
          <a:ln>
            <a:noFill/>
          </a:ln>
        </p:spPr>
        <p:txBody>
          <a:bodyPr tIns="0" anchor="b" anchorCtr="0"/>
          <a:lstStyle>
            <a:lvl1pPr marL="0" indent="0" algn="l">
              <a:buNone/>
              <a:defRPr lang="en-GB" sz="2000" b="1" kern="1200" spc="-3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ED12D30-FBFC-78E3-4C25-BCAF308BBE9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99396" y="2870158"/>
            <a:ext cx="1755197" cy="218787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9B64803-A557-AEB1-5DBF-91A36E0C945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92953" y="2870158"/>
            <a:ext cx="1755197" cy="218787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D939F7-D8D6-DC60-11E5-C0963A61C25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94748" y="2870158"/>
            <a:ext cx="1755197" cy="218787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4D948E1D-C10A-E8D3-D4F5-A7E7B1EF4BA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89451" y="2870158"/>
            <a:ext cx="1755197" cy="218787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9BD711-52E0-543C-E795-CFEE36803370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807601" y="5126448"/>
            <a:ext cx="1762603" cy="211671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1158821-8FCA-66DB-68CA-F26CC43D1D4D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807601" y="5315918"/>
            <a:ext cx="1762603" cy="834417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0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DE25C7C-C0B3-297D-34A0-BFB664F1498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3599396" y="5126448"/>
            <a:ext cx="1762603" cy="211671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DDE769F-2ACA-D95F-26E3-DB86D45A29F0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3599396" y="5315918"/>
            <a:ext cx="1762603" cy="834417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0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780AF82-3891-6A47-654E-0701E8A3E12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5592953" y="5126448"/>
            <a:ext cx="1762603" cy="211671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F2687C0-BA0A-AFD2-9F8D-4417A797FDD8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5592953" y="5315918"/>
            <a:ext cx="1762603" cy="834417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0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47A1C9ED-C641-94B2-0FDE-7D5DD60E5EFA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7594748" y="5126448"/>
            <a:ext cx="1762603" cy="211671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9AB39CA-3212-7EFF-E293-77F00AB588F8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7594748" y="5315918"/>
            <a:ext cx="1762603" cy="834417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0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27693BB-97E6-CDEC-3FD7-5A025CAA7101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9489451" y="5126448"/>
            <a:ext cx="1762603" cy="211671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1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D5D8508-9BC0-8387-B968-8F027DD9F0C9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9489451" y="5315918"/>
            <a:ext cx="1762603" cy="834417"/>
          </a:xfrm>
          <a:noFill/>
          <a:ln>
            <a:noFill/>
          </a:ln>
        </p:spPr>
        <p:txBody>
          <a:bodyPr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100" b="0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B16172F7-8461-CE77-D251-0B6AA31829EB}"/>
              </a:ext>
            </a:extLst>
          </p:cNvPr>
          <p:cNvSpPr>
            <a:spLocks noGrp="1"/>
          </p:cNvSpPr>
          <p:nvPr>
            <p:ph type="dt" sz="half" idx="37"/>
          </p:nvPr>
        </p:nvSpPr>
        <p:spPr>
          <a:xfrm>
            <a:off x="1393856" y="6436659"/>
            <a:ext cx="2097741" cy="284816"/>
          </a:xfrm>
        </p:spPr>
        <p:txBody>
          <a:bodyPr/>
          <a:lstStyle/>
          <a:p>
            <a:fld id="{1C336773-10BE-4B46-A485-951097ED6843}" type="datetime1">
              <a:t>26.1.2026</a:t>
            </a:fld>
            <a:endParaRPr lang="fi-FI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92B1B5EC-966A-7636-1882-4B1445AB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6659"/>
            <a:ext cx="4114800" cy="284816"/>
          </a:xfrm>
        </p:spPr>
        <p:txBody>
          <a:bodyPr/>
          <a:lstStyle/>
          <a:p>
            <a:endParaRPr lang="fi-FI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5D68EBC9-DE83-D6C3-A5CF-FCDD02E73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0934" y="6436659"/>
            <a:ext cx="469592" cy="284816"/>
          </a:xfrm>
        </p:spPr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8938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i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6B209067-F7FA-A032-7A04-45F237CE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707665"/>
            <a:ext cx="8943689" cy="102174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94" name="Picture Placeholder 110">
            <a:extLst>
              <a:ext uri="{FF2B5EF4-FFF2-40B4-BE49-F238E27FC236}">
                <a16:creationId xmlns:a16="http://schemas.microsoft.com/office/drawing/2014/main" id="{46AE9A76-8E55-D36F-F1DE-BE935BF7C6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97" name="Picture Placeholder 7">
            <a:extLst>
              <a:ext uri="{FF2B5EF4-FFF2-40B4-BE49-F238E27FC236}">
                <a16:creationId xmlns:a16="http://schemas.microsoft.com/office/drawing/2014/main" id="{5CB418D1-29E2-9439-384B-3357C5B93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18917" y="2088774"/>
            <a:ext cx="2318944" cy="252400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9BD711-52E0-543C-E795-CFEE36803370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8553865" y="4790214"/>
            <a:ext cx="2683996" cy="211671"/>
          </a:xfrm>
          <a:noFill/>
          <a:ln>
            <a:noFill/>
          </a:ln>
        </p:spPr>
        <p:txBody>
          <a:bodyPr tIns="0" anchor="t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 b="1" kern="1200" spc="-30" baseline="0" dirty="0">
                <a:solidFill>
                  <a:srgbClr val="ED1A3B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1158821-8FCA-66DB-68CA-F26CC43D1D4D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8553865" y="5058032"/>
            <a:ext cx="2683996" cy="834417"/>
          </a:xfrm>
          <a:noFill/>
          <a:ln>
            <a:noFill/>
          </a:ln>
        </p:spPr>
        <p:txBody>
          <a:bodyPr tIns="0" anchor="t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 b="0" kern="1200" spc="-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/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3BC5ECFE-A9FD-A482-794B-CB0AAF196207}"/>
              </a:ext>
            </a:extLst>
          </p:cNvPr>
          <p:cNvSpPr>
            <a:spLocks noGrp="1"/>
          </p:cNvSpPr>
          <p:nvPr>
            <p:ph type="dt" sz="half" idx="37"/>
          </p:nvPr>
        </p:nvSpPr>
        <p:spPr>
          <a:xfrm>
            <a:off x="1393856" y="6436659"/>
            <a:ext cx="2097741" cy="28481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36B529-DFB1-384F-B63D-5832625FEDBA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400392DD-E750-CB24-3620-B2692D7F7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6659"/>
            <a:ext cx="4114800" cy="28481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30D0F89D-7CF6-7CFF-02FC-FAB3469C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0934" y="6436659"/>
            <a:ext cx="469592" cy="28481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4946B17-7FA0-6D68-427A-D1EDBD880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34" y="2088775"/>
            <a:ext cx="7345799" cy="29692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056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9877D-43E7-754B-A9CA-D091A11D468D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10">
            <a:extLst>
              <a:ext uri="{FF2B5EF4-FFF2-40B4-BE49-F238E27FC236}">
                <a16:creationId xmlns:a16="http://schemas.microsoft.com/office/drawing/2014/main" id="{A73B0C21-3B18-E556-A13E-A64C9F81BC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86988" y="439988"/>
            <a:ext cx="1465262" cy="146685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0156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äätö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uorakulmio 3">
            <a:extLst>
              <a:ext uri="{FF2B5EF4-FFF2-40B4-BE49-F238E27FC236}">
                <a16:creationId xmlns:a16="http://schemas.microsoft.com/office/drawing/2014/main" id="{56DAFA03-B912-D87F-F519-57FBAEF458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3000">
                <a:srgbClr val="00000C"/>
              </a:gs>
              <a:gs pos="18000">
                <a:srgbClr val="2E60F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3EA1AD-8660-119D-9DF9-529700E56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7732" y="3933581"/>
            <a:ext cx="7741024" cy="972668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000" spc="50" baseline="0">
                <a:solidFill>
                  <a:schemeClr val="accent5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Kuva 38">
            <a:extLst>
              <a:ext uri="{FF2B5EF4-FFF2-40B4-BE49-F238E27FC236}">
                <a16:creationId xmlns:a16="http://schemas.microsoft.com/office/drawing/2014/main" id="{22F41E16-A657-B9C7-4F6D-5ECB46472282}"/>
              </a:ext>
            </a:extLst>
          </p:cNvPr>
          <p:cNvSpPr/>
          <p:nvPr userDrawn="1"/>
        </p:nvSpPr>
        <p:spPr bwMode="gray">
          <a:xfrm>
            <a:off x="10379016" y="4701691"/>
            <a:ext cx="1655701" cy="1927709"/>
          </a:xfrm>
          <a:custGeom>
            <a:avLst/>
            <a:gdLst>
              <a:gd name="connsiteX0" fmla="*/ 0 w 1000125"/>
              <a:gd name="connsiteY0" fmla="*/ 0 h 1164431"/>
              <a:gd name="connsiteX1" fmla="*/ 0 w 1000125"/>
              <a:gd name="connsiteY1" fmla="*/ 209569 h 1164431"/>
              <a:gd name="connsiteX2" fmla="*/ 379790 w 1000125"/>
              <a:gd name="connsiteY2" fmla="*/ 209569 h 1164431"/>
              <a:gd name="connsiteX3" fmla="*/ 379790 w 1000125"/>
              <a:gd name="connsiteY3" fmla="*/ 1164431 h 1164431"/>
              <a:gd name="connsiteX4" fmla="*/ 620335 w 1000125"/>
              <a:gd name="connsiteY4" fmla="*/ 1164431 h 1164431"/>
              <a:gd name="connsiteX5" fmla="*/ 620335 w 1000125"/>
              <a:gd name="connsiteY5" fmla="*/ 209569 h 1164431"/>
              <a:gd name="connsiteX6" fmla="*/ 1000125 w 1000125"/>
              <a:gd name="connsiteY6" fmla="*/ 209569 h 1164431"/>
              <a:gd name="connsiteX7" fmla="*/ 1000125 w 1000125"/>
              <a:gd name="connsiteY7" fmla="*/ 0 h 116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125" h="1164431">
                <a:moveTo>
                  <a:pt x="0" y="0"/>
                </a:moveTo>
                <a:lnTo>
                  <a:pt x="0" y="209569"/>
                </a:lnTo>
                <a:lnTo>
                  <a:pt x="379790" y="209569"/>
                </a:lnTo>
                <a:lnTo>
                  <a:pt x="379790" y="1164431"/>
                </a:lnTo>
                <a:lnTo>
                  <a:pt x="620335" y="1164431"/>
                </a:lnTo>
                <a:lnTo>
                  <a:pt x="620335" y="209569"/>
                </a:lnTo>
                <a:lnTo>
                  <a:pt x="1000125" y="209569"/>
                </a:lnTo>
                <a:lnTo>
                  <a:pt x="1000125" y="0"/>
                </a:lnTo>
                <a:close/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0" name="Kuva 6">
            <a:extLst>
              <a:ext uri="{FF2B5EF4-FFF2-40B4-BE49-F238E27FC236}">
                <a16:creationId xmlns:a16="http://schemas.microsoft.com/office/drawing/2014/main" id="{8E87FD7E-25E8-0355-4AA9-EAEF14CA93A0}"/>
              </a:ext>
            </a:extLst>
          </p:cNvPr>
          <p:cNvSpPr/>
          <p:nvPr userDrawn="1"/>
        </p:nvSpPr>
        <p:spPr bwMode="gray">
          <a:xfrm>
            <a:off x="200271" y="186935"/>
            <a:ext cx="1664387" cy="1974500"/>
          </a:xfrm>
          <a:custGeom>
            <a:avLst/>
            <a:gdLst>
              <a:gd name="connsiteX0" fmla="*/ 537839 w 981522"/>
              <a:gd name="connsiteY0" fmla="*/ 209569 h 1164402"/>
              <a:gd name="connsiteX1" fmla="*/ 705203 w 981522"/>
              <a:gd name="connsiteY1" fmla="*/ 334328 h 1164402"/>
              <a:gd name="connsiteX2" fmla="*/ 492776 w 981522"/>
              <a:gd name="connsiteY2" fmla="*/ 460743 h 1164402"/>
              <a:gd name="connsiteX3" fmla="*/ 29 w 981522"/>
              <a:gd name="connsiteY3" fmla="*/ 460629 h 1164402"/>
              <a:gd name="connsiteX4" fmla="*/ 29 w 981522"/>
              <a:gd name="connsiteY4" fmla="*/ 663683 h 1164402"/>
              <a:gd name="connsiteX5" fmla="*/ 492890 w 981522"/>
              <a:gd name="connsiteY5" fmla="*/ 663683 h 1164402"/>
              <a:gd name="connsiteX6" fmla="*/ 733635 w 981522"/>
              <a:gd name="connsiteY6" fmla="*/ 810073 h 1164402"/>
              <a:gd name="connsiteX7" fmla="*/ 541011 w 981522"/>
              <a:gd name="connsiteY7" fmla="*/ 954805 h 1164402"/>
              <a:gd name="connsiteX8" fmla="*/ 0 w 981522"/>
              <a:gd name="connsiteY8" fmla="*/ 954805 h 1164402"/>
              <a:gd name="connsiteX9" fmla="*/ 0 w 981522"/>
              <a:gd name="connsiteY9" fmla="*/ 1164403 h 1164402"/>
              <a:gd name="connsiteX10" fmla="*/ 575729 w 981522"/>
              <a:gd name="connsiteY10" fmla="*/ 1164403 h 1164402"/>
              <a:gd name="connsiteX11" fmla="*/ 981523 w 981522"/>
              <a:gd name="connsiteY11" fmla="*/ 858336 h 1164402"/>
              <a:gd name="connsiteX12" fmla="*/ 660997 w 981522"/>
              <a:gd name="connsiteY12" fmla="*/ 595503 h 1164402"/>
              <a:gd name="connsiteX13" fmla="*/ 660997 w 981522"/>
              <a:gd name="connsiteY13" fmla="*/ 509006 h 1164402"/>
              <a:gd name="connsiteX14" fmla="*/ 945204 w 981522"/>
              <a:gd name="connsiteY14" fmla="*/ 264490 h 1164402"/>
              <a:gd name="connsiteX15" fmla="*/ 589931 w 981522"/>
              <a:gd name="connsiteY15" fmla="*/ 0 h 1164402"/>
              <a:gd name="connsiteX16" fmla="*/ 0 w 981522"/>
              <a:gd name="connsiteY16" fmla="*/ 0 h 1164402"/>
              <a:gd name="connsiteX17" fmla="*/ 0 w 981522"/>
              <a:gd name="connsiteY17" fmla="*/ 209598 h 1164402"/>
              <a:gd name="connsiteX18" fmla="*/ 537839 w 981522"/>
              <a:gd name="connsiteY18" fmla="*/ 209598 h 116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1522" h="1164402">
                <a:moveTo>
                  <a:pt x="537839" y="209569"/>
                </a:moveTo>
                <a:cubicBezTo>
                  <a:pt x="642052" y="209569"/>
                  <a:pt x="705203" y="241173"/>
                  <a:pt x="705203" y="334328"/>
                </a:cubicBezTo>
                <a:cubicBezTo>
                  <a:pt x="705203" y="424139"/>
                  <a:pt x="595389" y="460743"/>
                  <a:pt x="492776" y="460743"/>
                </a:cubicBezTo>
                <a:lnTo>
                  <a:pt x="29" y="460629"/>
                </a:lnTo>
                <a:lnTo>
                  <a:pt x="29" y="663683"/>
                </a:lnTo>
                <a:lnTo>
                  <a:pt x="492890" y="663683"/>
                </a:lnTo>
                <a:cubicBezTo>
                  <a:pt x="604990" y="663683"/>
                  <a:pt x="733635" y="705260"/>
                  <a:pt x="733635" y="810073"/>
                </a:cubicBezTo>
                <a:cubicBezTo>
                  <a:pt x="733635" y="916543"/>
                  <a:pt x="653110" y="954805"/>
                  <a:pt x="541011" y="954805"/>
                </a:cubicBezTo>
                <a:lnTo>
                  <a:pt x="0" y="954805"/>
                </a:lnTo>
                <a:lnTo>
                  <a:pt x="0" y="1164403"/>
                </a:lnTo>
                <a:lnTo>
                  <a:pt x="575729" y="1164403"/>
                </a:lnTo>
                <a:cubicBezTo>
                  <a:pt x="826789" y="1164403"/>
                  <a:pt x="981523" y="1042959"/>
                  <a:pt x="981523" y="858336"/>
                </a:cubicBezTo>
                <a:cubicBezTo>
                  <a:pt x="981523" y="675342"/>
                  <a:pt x="834676" y="598846"/>
                  <a:pt x="660997" y="595503"/>
                </a:cubicBezTo>
                <a:lnTo>
                  <a:pt x="660997" y="509006"/>
                </a:lnTo>
                <a:cubicBezTo>
                  <a:pt x="820474" y="502349"/>
                  <a:pt x="945204" y="424167"/>
                  <a:pt x="945204" y="264490"/>
                </a:cubicBezTo>
                <a:cubicBezTo>
                  <a:pt x="945204" y="124758"/>
                  <a:pt x="837848" y="0"/>
                  <a:pt x="589931" y="0"/>
                </a:cubicBezTo>
                <a:lnTo>
                  <a:pt x="0" y="0"/>
                </a:lnTo>
                <a:lnTo>
                  <a:pt x="0" y="209598"/>
                </a:lnTo>
                <a:lnTo>
                  <a:pt x="537839" y="209598"/>
                </a:lnTo>
                <a:close/>
              </a:path>
            </a:pathLst>
          </a:custGeom>
          <a:solidFill>
            <a:srgbClr val="ED1A3B"/>
          </a:solidFill>
          <a:ln w="284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11" name="Kuva 24">
            <a:extLst>
              <a:ext uri="{FF2B5EF4-FFF2-40B4-BE49-F238E27FC236}">
                <a16:creationId xmlns:a16="http://schemas.microsoft.com/office/drawing/2014/main" id="{C87929AC-4011-C670-88AE-C4ABB67A46BB}"/>
              </a:ext>
            </a:extLst>
          </p:cNvPr>
          <p:cNvGrpSpPr/>
          <p:nvPr userDrawn="1"/>
        </p:nvGrpSpPr>
        <p:grpSpPr>
          <a:xfrm>
            <a:off x="4187294" y="2540424"/>
            <a:ext cx="3808389" cy="329953"/>
            <a:chOff x="1547358" y="5511193"/>
            <a:chExt cx="2856500" cy="247483"/>
          </a:xfrm>
          <a:solidFill>
            <a:schemeClr val="bg1"/>
          </a:solidFill>
        </p:grpSpPr>
        <p:sp>
          <p:nvSpPr>
            <p:cNvPr id="12" name="Vapaamuotoinen: Muoto 7">
              <a:extLst>
                <a:ext uri="{FF2B5EF4-FFF2-40B4-BE49-F238E27FC236}">
                  <a16:creationId xmlns:a16="http://schemas.microsoft.com/office/drawing/2014/main" id="{F9F49110-A28F-C93A-0E65-8F195904D5DE}"/>
                </a:ext>
              </a:extLst>
            </p:cNvPr>
            <p:cNvSpPr/>
            <p:nvPr/>
          </p:nvSpPr>
          <p:spPr>
            <a:xfrm>
              <a:off x="1547358" y="5516622"/>
              <a:ext cx="210169" cy="236624"/>
            </a:xfrm>
            <a:custGeom>
              <a:avLst/>
              <a:gdLst>
                <a:gd name="connsiteX0" fmla="*/ 115133 w 210169"/>
                <a:gd name="connsiteY0" fmla="*/ 42577 h 236624"/>
                <a:gd name="connsiteX1" fmla="*/ 150971 w 210169"/>
                <a:gd name="connsiteY1" fmla="*/ 67937 h 236624"/>
                <a:gd name="connsiteX2" fmla="*/ 105489 w 210169"/>
                <a:gd name="connsiteY2" fmla="*/ 93631 h 236624"/>
                <a:gd name="connsiteX3" fmla="*/ 0 w 210169"/>
                <a:gd name="connsiteY3" fmla="*/ 93607 h 236624"/>
                <a:gd name="connsiteX4" fmla="*/ 0 w 210169"/>
                <a:gd name="connsiteY4" fmla="*/ 134874 h 236624"/>
                <a:gd name="connsiteX5" fmla="*/ 105513 w 210169"/>
                <a:gd name="connsiteY5" fmla="*/ 134874 h 236624"/>
                <a:gd name="connsiteX6" fmla="*/ 157067 w 210169"/>
                <a:gd name="connsiteY6" fmla="*/ 164616 h 236624"/>
                <a:gd name="connsiteX7" fmla="*/ 115824 w 210169"/>
                <a:gd name="connsiteY7" fmla="*/ 194024 h 236624"/>
                <a:gd name="connsiteX8" fmla="*/ 0 w 210169"/>
                <a:gd name="connsiteY8" fmla="*/ 194024 h 236624"/>
                <a:gd name="connsiteX9" fmla="*/ 0 w 210169"/>
                <a:gd name="connsiteY9" fmla="*/ 236625 h 236624"/>
                <a:gd name="connsiteX10" fmla="*/ 123277 w 210169"/>
                <a:gd name="connsiteY10" fmla="*/ 236625 h 236624"/>
                <a:gd name="connsiteX11" fmla="*/ 210169 w 210169"/>
                <a:gd name="connsiteY11" fmla="*/ 174426 h 236624"/>
                <a:gd name="connsiteX12" fmla="*/ 141542 w 210169"/>
                <a:gd name="connsiteY12" fmla="*/ 121015 h 236624"/>
                <a:gd name="connsiteX13" fmla="*/ 141542 w 210169"/>
                <a:gd name="connsiteY13" fmla="*/ 103441 h 236624"/>
                <a:gd name="connsiteX14" fmla="*/ 202382 w 210169"/>
                <a:gd name="connsiteY14" fmla="*/ 53745 h 236624"/>
                <a:gd name="connsiteX15" fmla="*/ 126325 w 210169"/>
                <a:gd name="connsiteY15" fmla="*/ 0 h 236624"/>
                <a:gd name="connsiteX16" fmla="*/ 0 w 210169"/>
                <a:gd name="connsiteY16" fmla="*/ 0 h 236624"/>
                <a:gd name="connsiteX17" fmla="*/ 0 w 210169"/>
                <a:gd name="connsiteY17" fmla="*/ 42601 h 236624"/>
                <a:gd name="connsiteX18" fmla="*/ 115133 w 210169"/>
                <a:gd name="connsiteY18" fmla="*/ 42601 h 2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0169" h="236624">
                  <a:moveTo>
                    <a:pt x="115133" y="42577"/>
                  </a:moveTo>
                  <a:cubicBezTo>
                    <a:pt x="137446" y="42577"/>
                    <a:pt x="150971" y="49006"/>
                    <a:pt x="150971" y="67937"/>
                  </a:cubicBezTo>
                  <a:cubicBezTo>
                    <a:pt x="150971" y="86201"/>
                    <a:pt x="127468" y="93631"/>
                    <a:pt x="105489" y="93631"/>
                  </a:cubicBezTo>
                  <a:lnTo>
                    <a:pt x="0" y="93607"/>
                  </a:lnTo>
                  <a:lnTo>
                    <a:pt x="0" y="134874"/>
                  </a:lnTo>
                  <a:lnTo>
                    <a:pt x="105513" y="134874"/>
                  </a:lnTo>
                  <a:cubicBezTo>
                    <a:pt x="129516" y="134874"/>
                    <a:pt x="157067" y="143327"/>
                    <a:pt x="157067" y="164616"/>
                  </a:cubicBezTo>
                  <a:cubicBezTo>
                    <a:pt x="157067" y="186237"/>
                    <a:pt x="139827" y="194024"/>
                    <a:pt x="115824" y="194024"/>
                  </a:cubicBezTo>
                  <a:lnTo>
                    <a:pt x="0" y="194024"/>
                  </a:lnTo>
                  <a:lnTo>
                    <a:pt x="0" y="236625"/>
                  </a:lnTo>
                  <a:lnTo>
                    <a:pt x="123277" y="236625"/>
                  </a:lnTo>
                  <a:cubicBezTo>
                    <a:pt x="177022" y="236625"/>
                    <a:pt x="210169" y="211955"/>
                    <a:pt x="210169" y="174426"/>
                  </a:cubicBezTo>
                  <a:cubicBezTo>
                    <a:pt x="210169" y="137231"/>
                    <a:pt x="178737" y="121682"/>
                    <a:pt x="141542" y="121015"/>
                  </a:cubicBezTo>
                  <a:lnTo>
                    <a:pt x="141542" y="103441"/>
                  </a:lnTo>
                  <a:cubicBezTo>
                    <a:pt x="175689" y="102084"/>
                    <a:pt x="202382" y="86201"/>
                    <a:pt x="202382" y="53745"/>
                  </a:cubicBezTo>
                  <a:cubicBezTo>
                    <a:pt x="202382" y="25336"/>
                    <a:pt x="179403" y="0"/>
                    <a:pt x="126325" y="0"/>
                  </a:cubicBezTo>
                  <a:lnTo>
                    <a:pt x="0" y="0"/>
                  </a:lnTo>
                  <a:lnTo>
                    <a:pt x="0" y="42601"/>
                  </a:lnTo>
                  <a:lnTo>
                    <a:pt x="115133" y="42601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8">
              <a:extLst>
                <a:ext uri="{FF2B5EF4-FFF2-40B4-BE49-F238E27FC236}">
                  <a16:creationId xmlns:a16="http://schemas.microsoft.com/office/drawing/2014/main" id="{926F440F-A9B1-BCB2-3718-2C3C75F030E5}"/>
                </a:ext>
              </a:extLst>
            </p:cNvPr>
            <p:cNvSpPr/>
            <p:nvPr/>
          </p:nvSpPr>
          <p:spPr>
            <a:xfrm>
              <a:off x="1776958" y="5516598"/>
              <a:ext cx="212312" cy="242077"/>
            </a:xfrm>
            <a:custGeom>
              <a:avLst/>
              <a:gdLst>
                <a:gd name="connsiteX0" fmla="*/ 106156 w 212312"/>
                <a:gd name="connsiteY0" fmla="*/ 242078 h 242077"/>
                <a:gd name="connsiteX1" fmla="*/ 212312 w 212312"/>
                <a:gd name="connsiteY1" fmla="*/ 144375 h 242077"/>
                <a:gd name="connsiteX2" fmla="*/ 212312 w 212312"/>
                <a:gd name="connsiteY2" fmla="*/ 0 h 242077"/>
                <a:gd name="connsiteX3" fmla="*/ 160925 w 212312"/>
                <a:gd name="connsiteY3" fmla="*/ 0 h 242077"/>
                <a:gd name="connsiteX4" fmla="*/ 160925 w 212312"/>
                <a:gd name="connsiteY4" fmla="*/ 136231 h 242077"/>
                <a:gd name="connsiteX5" fmla="*/ 106156 w 212312"/>
                <a:gd name="connsiteY5" fmla="*/ 198096 h 242077"/>
                <a:gd name="connsiteX6" fmla="*/ 51387 w 212312"/>
                <a:gd name="connsiteY6" fmla="*/ 136231 h 242077"/>
                <a:gd name="connsiteX7" fmla="*/ 51387 w 212312"/>
                <a:gd name="connsiteY7" fmla="*/ 0 h 242077"/>
                <a:gd name="connsiteX8" fmla="*/ 0 w 212312"/>
                <a:gd name="connsiteY8" fmla="*/ 0 h 242077"/>
                <a:gd name="connsiteX9" fmla="*/ 0 w 212312"/>
                <a:gd name="connsiteY9" fmla="*/ 144351 h 242077"/>
                <a:gd name="connsiteX10" fmla="*/ 106156 w 212312"/>
                <a:gd name="connsiteY10" fmla="*/ 242078 h 24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2312" h="242077">
                  <a:moveTo>
                    <a:pt x="106156" y="242078"/>
                  </a:moveTo>
                  <a:cubicBezTo>
                    <a:pt x="167688" y="242078"/>
                    <a:pt x="212312" y="206240"/>
                    <a:pt x="212312" y="144375"/>
                  </a:cubicBezTo>
                  <a:lnTo>
                    <a:pt x="212312" y="0"/>
                  </a:lnTo>
                  <a:lnTo>
                    <a:pt x="160925" y="0"/>
                  </a:lnTo>
                  <a:lnTo>
                    <a:pt x="160925" y="136231"/>
                  </a:lnTo>
                  <a:cubicBezTo>
                    <a:pt x="160925" y="174093"/>
                    <a:pt x="144685" y="198096"/>
                    <a:pt x="106156" y="198096"/>
                  </a:cubicBezTo>
                  <a:cubicBezTo>
                    <a:pt x="69652" y="198096"/>
                    <a:pt x="51387" y="175784"/>
                    <a:pt x="51387" y="136231"/>
                  </a:cubicBezTo>
                  <a:lnTo>
                    <a:pt x="51387" y="0"/>
                  </a:lnTo>
                  <a:lnTo>
                    <a:pt x="0" y="0"/>
                  </a:lnTo>
                  <a:lnTo>
                    <a:pt x="0" y="144351"/>
                  </a:lnTo>
                  <a:cubicBezTo>
                    <a:pt x="0" y="204549"/>
                    <a:pt x="41243" y="242078"/>
                    <a:pt x="106156" y="242078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9">
              <a:extLst>
                <a:ext uri="{FF2B5EF4-FFF2-40B4-BE49-F238E27FC236}">
                  <a16:creationId xmlns:a16="http://schemas.microsoft.com/office/drawing/2014/main" id="{F72F28A1-D724-9D39-0C8F-A4505B49DEF5}"/>
                </a:ext>
              </a:extLst>
            </p:cNvPr>
            <p:cNvSpPr/>
            <p:nvPr/>
          </p:nvSpPr>
          <p:spPr>
            <a:xfrm>
              <a:off x="2324860" y="5516598"/>
              <a:ext cx="228861" cy="236648"/>
            </a:xfrm>
            <a:custGeom>
              <a:avLst/>
              <a:gdLst>
                <a:gd name="connsiteX0" fmla="*/ 0 w 228861"/>
                <a:gd name="connsiteY0" fmla="*/ 236649 h 236648"/>
                <a:gd name="connsiteX1" fmla="*/ 51387 w 228861"/>
                <a:gd name="connsiteY1" fmla="*/ 236649 h 236648"/>
                <a:gd name="connsiteX2" fmla="*/ 51387 w 228861"/>
                <a:gd name="connsiteY2" fmla="*/ 123730 h 236648"/>
                <a:gd name="connsiteX3" fmla="*/ 28742 w 228861"/>
                <a:gd name="connsiteY3" fmla="*/ 40910 h 236648"/>
                <a:gd name="connsiteX4" fmla="*/ 44291 w 228861"/>
                <a:gd name="connsiteY4" fmla="*/ 31099 h 236648"/>
                <a:gd name="connsiteX5" fmla="*/ 166997 w 228861"/>
                <a:gd name="connsiteY5" fmla="*/ 236649 h 236648"/>
                <a:gd name="connsiteX6" fmla="*/ 228862 w 228861"/>
                <a:gd name="connsiteY6" fmla="*/ 236649 h 236648"/>
                <a:gd name="connsiteX7" fmla="*/ 228862 w 228861"/>
                <a:gd name="connsiteY7" fmla="*/ 0 h 236648"/>
                <a:gd name="connsiteX8" fmla="*/ 177475 w 228861"/>
                <a:gd name="connsiteY8" fmla="*/ 0 h 236648"/>
                <a:gd name="connsiteX9" fmla="*/ 177475 w 228861"/>
                <a:gd name="connsiteY9" fmla="*/ 89249 h 236648"/>
                <a:gd name="connsiteX10" fmla="*/ 199453 w 228861"/>
                <a:gd name="connsiteY10" fmla="*/ 165306 h 236648"/>
                <a:gd name="connsiteX11" fmla="*/ 184237 w 228861"/>
                <a:gd name="connsiteY11" fmla="*/ 175784 h 236648"/>
                <a:gd name="connsiteX12" fmla="*/ 79105 w 228861"/>
                <a:gd name="connsiteY12" fmla="*/ 0 h 236648"/>
                <a:gd name="connsiteX13" fmla="*/ 0 w 228861"/>
                <a:gd name="connsiteY13" fmla="*/ 0 h 236648"/>
                <a:gd name="connsiteX14" fmla="*/ 0 w 228861"/>
                <a:gd name="connsiteY14" fmla="*/ 236649 h 2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861" h="236648">
                  <a:moveTo>
                    <a:pt x="0" y="236649"/>
                  </a:moveTo>
                  <a:lnTo>
                    <a:pt x="51387" y="236649"/>
                  </a:lnTo>
                  <a:lnTo>
                    <a:pt x="51387" y="123730"/>
                  </a:lnTo>
                  <a:cubicBezTo>
                    <a:pt x="51387" y="84844"/>
                    <a:pt x="40910" y="63556"/>
                    <a:pt x="28742" y="40910"/>
                  </a:cubicBezTo>
                  <a:lnTo>
                    <a:pt x="44291" y="31099"/>
                  </a:lnTo>
                  <a:lnTo>
                    <a:pt x="166997" y="236649"/>
                  </a:lnTo>
                  <a:lnTo>
                    <a:pt x="228862" y="236649"/>
                  </a:lnTo>
                  <a:lnTo>
                    <a:pt x="228862" y="0"/>
                  </a:lnTo>
                  <a:lnTo>
                    <a:pt x="177475" y="0"/>
                  </a:lnTo>
                  <a:lnTo>
                    <a:pt x="177475" y="89249"/>
                  </a:lnTo>
                  <a:cubicBezTo>
                    <a:pt x="177475" y="125087"/>
                    <a:pt x="182880" y="137922"/>
                    <a:pt x="199453" y="165306"/>
                  </a:cubicBezTo>
                  <a:lnTo>
                    <a:pt x="184237" y="175784"/>
                  </a:lnTo>
                  <a:lnTo>
                    <a:pt x="79105" y="0"/>
                  </a:lnTo>
                  <a:lnTo>
                    <a:pt x="0" y="0"/>
                  </a:lnTo>
                  <a:lnTo>
                    <a:pt x="0" y="236649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0">
              <a:extLst>
                <a:ext uri="{FF2B5EF4-FFF2-40B4-BE49-F238E27FC236}">
                  <a16:creationId xmlns:a16="http://schemas.microsoft.com/office/drawing/2014/main" id="{0A86BB32-00EA-95E3-5121-8828C079E369}"/>
                </a:ext>
              </a:extLst>
            </p:cNvPr>
            <p:cNvSpPr/>
            <p:nvPr/>
          </p:nvSpPr>
          <p:spPr>
            <a:xfrm>
              <a:off x="2237253" y="5516598"/>
              <a:ext cx="51387" cy="236648"/>
            </a:xfrm>
            <a:custGeom>
              <a:avLst/>
              <a:gdLst>
                <a:gd name="connsiteX0" fmla="*/ 0 w 51387"/>
                <a:gd name="connsiteY0" fmla="*/ 236649 h 236648"/>
                <a:gd name="connsiteX1" fmla="*/ 51387 w 51387"/>
                <a:gd name="connsiteY1" fmla="*/ 236649 h 236648"/>
                <a:gd name="connsiteX2" fmla="*/ 51387 w 51387"/>
                <a:gd name="connsiteY2" fmla="*/ 0 h 236648"/>
                <a:gd name="connsiteX3" fmla="*/ 0 w 51387"/>
                <a:gd name="connsiteY3" fmla="*/ 0 h 236648"/>
                <a:gd name="connsiteX4" fmla="*/ 0 w 51387"/>
                <a:gd name="connsiteY4" fmla="*/ 236649 h 23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87" h="236648">
                  <a:moveTo>
                    <a:pt x="0" y="236649"/>
                  </a:moveTo>
                  <a:lnTo>
                    <a:pt x="51387" y="236649"/>
                  </a:lnTo>
                  <a:lnTo>
                    <a:pt x="51387" y="0"/>
                  </a:lnTo>
                  <a:lnTo>
                    <a:pt x="0" y="0"/>
                  </a:lnTo>
                  <a:lnTo>
                    <a:pt x="0" y="236649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1">
              <a:extLst>
                <a:ext uri="{FF2B5EF4-FFF2-40B4-BE49-F238E27FC236}">
                  <a16:creationId xmlns:a16="http://schemas.microsoft.com/office/drawing/2014/main" id="{96DBC49D-7667-71C4-F301-1258CAEBDBDD}"/>
                </a:ext>
              </a:extLst>
            </p:cNvPr>
            <p:cNvSpPr/>
            <p:nvPr/>
          </p:nvSpPr>
          <p:spPr>
            <a:xfrm>
              <a:off x="2005058" y="5511193"/>
              <a:ext cx="207906" cy="247483"/>
            </a:xfrm>
            <a:custGeom>
              <a:avLst/>
              <a:gdLst>
                <a:gd name="connsiteX0" fmla="*/ 108180 w 207906"/>
                <a:gd name="connsiteY0" fmla="*/ 247483 h 247483"/>
                <a:gd name="connsiteX1" fmla="*/ 207907 w 207906"/>
                <a:gd name="connsiteY1" fmla="*/ 172760 h 247483"/>
                <a:gd name="connsiteX2" fmla="*/ 125087 w 207906"/>
                <a:gd name="connsiteY2" fmla="*/ 99393 h 247483"/>
                <a:gd name="connsiteX3" fmla="*/ 95679 w 207906"/>
                <a:gd name="connsiteY3" fmla="*/ 95345 h 247483"/>
                <a:gd name="connsiteX4" fmla="*/ 65246 w 207906"/>
                <a:gd name="connsiteY4" fmla="*/ 69985 h 247483"/>
                <a:gd name="connsiteX5" fmla="*/ 105466 w 207906"/>
                <a:gd name="connsiteY5" fmla="*/ 40910 h 247483"/>
                <a:gd name="connsiteX6" fmla="*/ 158210 w 207906"/>
                <a:gd name="connsiteY6" fmla="*/ 79796 h 247483"/>
                <a:gd name="connsiteX7" fmla="*/ 205550 w 207906"/>
                <a:gd name="connsiteY7" fmla="*/ 63222 h 247483"/>
                <a:gd name="connsiteX8" fmla="*/ 105489 w 207906"/>
                <a:gd name="connsiteY8" fmla="*/ 0 h 247483"/>
                <a:gd name="connsiteX9" fmla="*/ 11859 w 207906"/>
                <a:gd name="connsiteY9" fmla="*/ 72009 h 247483"/>
                <a:gd name="connsiteX10" fmla="*/ 86558 w 207906"/>
                <a:gd name="connsiteY10" fmla="*/ 142994 h 247483"/>
                <a:gd name="connsiteX11" fmla="*/ 115967 w 207906"/>
                <a:gd name="connsiteY11" fmla="*/ 147042 h 247483"/>
                <a:gd name="connsiteX12" fmla="*/ 154496 w 207906"/>
                <a:gd name="connsiteY12" fmla="*/ 176117 h 247483"/>
                <a:gd name="connsiteX13" fmla="*/ 108180 w 207906"/>
                <a:gd name="connsiteY13" fmla="*/ 206550 h 247483"/>
                <a:gd name="connsiteX14" fmla="*/ 48339 w 207906"/>
                <a:gd name="connsiteY14" fmla="*/ 158210 h 247483"/>
                <a:gd name="connsiteX15" fmla="*/ 0 w 207906"/>
                <a:gd name="connsiteY15" fmla="*/ 174450 h 247483"/>
                <a:gd name="connsiteX16" fmla="*/ 108180 w 207906"/>
                <a:gd name="connsiteY16" fmla="*/ 247483 h 24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06" h="247483">
                  <a:moveTo>
                    <a:pt x="108180" y="247483"/>
                  </a:moveTo>
                  <a:cubicBezTo>
                    <a:pt x="177475" y="247483"/>
                    <a:pt x="207907" y="213336"/>
                    <a:pt x="207907" y="172760"/>
                  </a:cubicBezTo>
                  <a:cubicBezTo>
                    <a:pt x="207907" y="129159"/>
                    <a:pt x="174093" y="106156"/>
                    <a:pt x="125087" y="99393"/>
                  </a:cubicBezTo>
                  <a:lnTo>
                    <a:pt x="95679" y="95345"/>
                  </a:lnTo>
                  <a:cubicBezTo>
                    <a:pt x="76414" y="92631"/>
                    <a:pt x="65246" y="83844"/>
                    <a:pt x="65246" y="69985"/>
                  </a:cubicBezTo>
                  <a:cubicBezTo>
                    <a:pt x="65246" y="55459"/>
                    <a:pt x="75057" y="40910"/>
                    <a:pt x="105466" y="40910"/>
                  </a:cubicBezTo>
                  <a:cubicBezTo>
                    <a:pt x="135565" y="40910"/>
                    <a:pt x="151114" y="57817"/>
                    <a:pt x="158210" y="79796"/>
                  </a:cubicBezTo>
                  <a:lnTo>
                    <a:pt x="205550" y="63222"/>
                  </a:lnTo>
                  <a:cubicBezTo>
                    <a:pt x="195405" y="30432"/>
                    <a:pt x="165997" y="0"/>
                    <a:pt x="105489" y="0"/>
                  </a:cubicBezTo>
                  <a:cubicBezTo>
                    <a:pt x="43958" y="0"/>
                    <a:pt x="11859" y="34147"/>
                    <a:pt x="11859" y="72009"/>
                  </a:cubicBezTo>
                  <a:cubicBezTo>
                    <a:pt x="11859" y="115967"/>
                    <a:pt x="40934" y="136588"/>
                    <a:pt x="86558" y="142994"/>
                  </a:cubicBezTo>
                  <a:lnTo>
                    <a:pt x="115967" y="147042"/>
                  </a:lnTo>
                  <a:cubicBezTo>
                    <a:pt x="144375" y="151090"/>
                    <a:pt x="154496" y="161568"/>
                    <a:pt x="154496" y="176117"/>
                  </a:cubicBezTo>
                  <a:cubicBezTo>
                    <a:pt x="154496" y="193024"/>
                    <a:pt x="141661" y="206550"/>
                    <a:pt x="108180" y="206550"/>
                  </a:cubicBezTo>
                  <a:cubicBezTo>
                    <a:pt x="70985" y="206550"/>
                    <a:pt x="53078" y="181546"/>
                    <a:pt x="48339" y="158210"/>
                  </a:cubicBezTo>
                  <a:lnTo>
                    <a:pt x="0" y="174450"/>
                  </a:lnTo>
                  <a:cubicBezTo>
                    <a:pt x="9120" y="213336"/>
                    <a:pt x="42243" y="247483"/>
                    <a:pt x="108180" y="247483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2">
              <a:extLst>
                <a:ext uri="{FF2B5EF4-FFF2-40B4-BE49-F238E27FC236}">
                  <a16:creationId xmlns:a16="http://schemas.microsoft.com/office/drawing/2014/main" id="{E223F432-43C1-4D6C-23CC-3F2EBDA09256}"/>
                </a:ext>
              </a:extLst>
            </p:cNvPr>
            <p:cNvSpPr/>
            <p:nvPr/>
          </p:nvSpPr>
          <p:spPr>
            <a:xfrm>
              <a:off x="2590774" y="5516622"/>
              <a:ext cx="178855" cy="236624"/>
            </a:xfrm>
            <a:custGeom>
              <a:avLst/>
              <a:gdLst>
                <a:gd name="connsiteX0" fmla="*/ 0 w 178855"/>
                <a:gd name="connsiteY0" fmla="*/ 236625 h 236624"/>
                <a:gd name="connsiteX1" fmla="*/ 178856 w 178855"/>
                <a:gd name="connsiteY1" fmla="*/ 236625 h 236624"/>
                <a:gd name="connsiteX2" fmla="*/ 178856 w 178855"/>
                <a:gd name="connsiteY2" fmla="*/ 194024 h 236624"/>
                <a:gd name="connsiteX3" fmla="*/ 51387 w 178855"/>
                <a:gd name="connsiteY3" fmla="*/ 194024 h 236624"/>
                <a:gd name="connsiteX4" fmla="*/ 51387 w 178855"/>
                <a:gd name="connsiteY4" fmla="*/ 135898 h 236624"/>
                <a:gd name="connsiteX5" fmla="*/ 147757 w 178855"/>
                <a:gd name="connsiteY5" fmla="*/ 135898 h 236624"/>
                <a:gd name="connsiteX6" fmla="*/ 147757 w 178855"/>
                <a:gd name="connsiteY6" fmla="*/ 93964 h 236624"/>
                <a:gd name="connsiteX7" fmla="*/ 51387 w 178855"/>
                <a:gd name="connsiteY7" fmla="*/ 93964 h 236624"/>
                <a:gd name="connsiteX8" fmla="*/ 51387 w 178855"/>
                <a:gd name="connsiteY8" fmla="*/ 42577 h 236624"/>
                <a:gd name="connsiteX9" fmla="*/ 178856 w 178855"/>
                <a:gd name="connsiteY9" fmla="*/ 42577 h 236624"/>
                <a:gd name="connsiteX10" fmla="*/ 178856 w 178855"/>
                <a:gd name="connsiteY10" fmla="*/ 0 h 236624"/>
                <a:gd name="connsiteX11" fmla="*/ 0 w 178855"/>
                <a:gd name="connsiteY11" fmla="*/ 0 h 236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855" h="236624">
                  <a:moveTo>
                    <a:pt x="0" y="236625"/>
                  </a:moveTo>
                  <a:lnTo>
                    <a:pt x="178856" y="236625"/>
                  </a:lnTo>
                  <a:lnTo>
                    <a:pt x="178856" y="194024"/>
                  </a:lnTo>
                  <a:lnTo>
                    <a:pt x="51387" y="194024"/>
                  </a:lnTo>
                  <a:lnTo>
                    <a:pt x="51387" y="135898"/>
                  </a:lnTo>
                  <a:lnTo>
                    <a:pt x="147757" y="135898"/>
                  </a:lnTo>
                  <a:lnTo>
                    <a:pt x="147757" y="93964"/>
                  </a:lnTo>
                  <a:lnTo>
                    <a:pt x="51387" y="93964"/>
                  </a:lnTo>
                  <a:lnTo>
                    <a:pt x="51387" y="42577"/>
                  </a:lnTo>
                  <a:lnTo>
                    <a:pt x="178856" y="42577"/>
                  </a:lnTo>
                  <a:lnTo>
                    <a:pt x="17885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3">
              <a:extLst>
                <a:ext uri="{FF2B5EF4-FFF2-40B4-BE49-F238E27FC236}">
                  <a16:creationId xmlns:a16="http://schemas.microsoft.com/office/drawing/2014/main" id="{8008DB6C-06AC-7BFE-BB83-D3AF1E7C8C10}"/>
                </a:ext>
              </a:extLst>
            </p:cNvPr>
            <p:cNvSpPr/>
            <p:nvPr/>
          </p:nvSpPr>
          <p:spPr>
            <a:xfrm>
              <a:off x="2776892" y="5511193"/>
              <a:ext cx="207907" cy="247483"/>
            </a:xfrm>
            <a:custGeom>
              <a:avLst/>
              <a:gdLst>
                <a:gd name="connsiteX0" fmla="*/ 108180 w 207907"/>
                <a:gd name="connsiteY0" fmla="*/ 247483 h 247483"/>
                <a:gd name="connsiteX1" fmla="*/ 207907 w 207907"/>
                <a:gd name="connsiteY1" fmla="*/ 172760 h 247483"/>
                <a:gd name="connsiteX2" fmla="*/ 125087 w 207907"/>
                <a:gd name="connsiteY2" fmla="*/ 99393 h 247483"/>
                <a:gd name="connsiteX3" fmla="*/ 95679 w 207907"/>
                <a:gd name="connsiteY3" fmla="*/ 95345 h 247483"/>
                <a:gd name="connsiteX4" fmla="*/ 65246 w 207907"/>
                <a:gd name="connsiteY4" fmla="*/ 69985 h 247483"/>
                <a:gd name="connsiteX5" fmla="*/ 105466 w 207907"/>
                <a:gd name="connsiteY5" fmla="*/ 40910 h 247483"/>
                <a:gd name="connsiteX6" fmla="*/ 158210 w 207907"/>
                <a:gd name="connsiteY6" fmla="*/ 79796 h 247483"/>
                <a:gd name="connsiteX7" fmla="*/ 205550 w 207907"/>
                <a:gd name="connsiteY7" fmla="*/ 63222 h 247483"/>
                <a:gd name="connsiteX8" fmla="*/ 105490 w 207907"/>
                <a:gd name="connsiteY8" fmla="*/ 0 h 247483"/>
                <a:gd name="connsiteX9" fmla="*/ 11835 w 207907"/>
                <a:gd name="connsiteY9" fmla="*/ 72009 h 247483"/>
                <a:gd name="connsiteX10" fmla="*/ 86559 w 207907"/>
                <a:gd name="connsiteY10" fmla="*/ 142994 h 247483"/>
                <a:gd name="connsiteX11" fmla="*/ 115967 w 207907"/>
                <a:gd name="connsiteY11" fmla="*/ 147042 h 247483"/>
                <a:gd name="connsiteX12" fmla="*/ 154496 w 207907"/>
                <a:gd name="connsiteY12" fmla="*/ 176117 h 247483"/>
                <a:gd name="connsiteX13" fmla="*/ 108180 w 207907"/>
                <a:gd name="connsiteY13" fmla="*/ 206550 h 247483"/>
                <a:gd name="connsiteX14" fmla="*/ 48340 w 207907"/>
                <a:gd name="connsiteY14" fmla="*/ 158210 h 247483"/>
                <a:gd name="connsiteX15" fmla="*/ 0 w 207907"/>
                <a:gd name="connsiteY15" fmla="*/ 174450 h 247483"/>
                <a:gd name="connsiteX16" fmla="*/ 108180 w 207907"/>
                <a:gd name="connsiteY16" fmla="*/ 247483 h 24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07" h="247483">
                  <a:moveTo>
                    <a:pt x="108180" y="247483"/>
                  </a:moveTo>
                  <a:cubicBezTo>
                    <a:pt x="177475" y="247483"/>
                    <a:pt x="207907" y="213336"/>
                    <a:pt x="207907" y="172760"/>
                  </a:cubicBezTo>
                  <a:cubicBezTo>
                    <a:pt x="207907" y="129159"/>
                    <a:pt x="174093" y="106156"/>
                    <a:pt x="125087" y="99393"/>
                  </a:cubicBezTo>
                  <a:lnTo>
                    <a:pt x="95679" y="95345"/>
                  </a:lnTo>
                  <a:cubicBezTo>
                    <a:pt x="76414" y="92631"/>
                    <a:pt x="65246" y="83844"/>
                    <a:pt x="65246" y="69985"/>
                  </a:cubicBezTo>
                  <a:cubicBezTo>
                    <a:pt x="65246" y="55459"/>
                    <a:pt x="75057" y="40910"/>
                    <a:pt x="105466" y="40910"/>
                  </a:cubicBezTo>
                  <a:cubicBezTo>
                    <a:pt x="135541" y="40910"/>
                    <a:pt x="151114" y="57817"/>
                    <a:pt x="158210" y="79796"/>
                  </a:cubicBezTo>
                  <a:lnTo>
                    <a:pt x="205550" y="63222"/>
                  </a:lnTo>
                  <a:cubicBezTo>
                    <a:pt x="195406" y="30432"/>
                    <a:pt x="165997" y="0"/>
                    <a:pt x="105490" y="0"/>
                  </a:cubicBezTo>
                  <a:cubicBezTo>
                    <a:pt x="43958" y="0"/>
                    <a:pt x="11835" y="34147"/>
                    <a:pt x="11835" y="72009"/>
                  </a:cubicBezTo>
                  <a:cubicBezTo>
                    <a:pt x="11835" y="115967"/>
                    <a:pt x="40910" y="136588"/>
                    <a:pt x="86559" y="142994"/>
                  </a:cubicBezTo>
                  <a:lnTo>
                    <a:pt x="115967" y="147042"/>
                  </a:lnTo>
                  <a:cubicBezTo>
                    <a:pt x="144375" y="151090"/>
                    <a:pt x="154496" y="161568"/>
                    <a:pt x="154496" y="176117"/>
                  </a:cubicBezTo>
                  <a:cubicBezTo>
                    <a:pt x="154496" y="193024"/>
                    <a:pt x="141661" y="206550"/>
                    <a:pt x="108180" y="206550"/>
                  </a:cubicBezTo>
                  <a:cubicBezTo>
                    <a:pt x="70985" y="206550"/>
                    <a:pt x="53078" y="181546"/>
                    <a:pt x="48340" y="158210"/>
                  </a:cubicBezTo>
                  <a:lnTo>
                    <a:pt x="0" y="174450"/>
                  </a:lnTo>
                  <a:cubicBezTo>
                    <a:pt x="9120" y="213336"/>
                    <a:pt x="42244" y="247483"/>
                    <a:pt x="108180" y="247483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Vapaamuotoinen: Muoto 14">
              <a:extLst>
                <a:ext uri="{FF2B5EF4-FFF2-40B4-BE49-F238E27FC236}">
                  <a16:creationId xmlns:a16="http://schemas.microsoft.com/office/drawing/2014/main" id="{8C1C5294-C17A-A3FE-3072-1281C85467D4}"/>
                </a:ext>
              </a:extLst>
            </p:cNvPr>
            <p:cNvSpPr/>
            <p:nvPr/>
          </p:nvSpPr>
          <p:spPr>
            <a:xfrm>
              <a:off x="2997063" y="5511193"/>
              <a:ext cx="207906" cy="247483"/>
            </a:xfrm>
            <a:custGeom>
              <a:avLst/>
              <a:gdLst>
                <a:gd name="connsiteX0" fmla="*/ 108180 w 207906"/>
                <a:gd name="connsiteY0" fmla="*/ 247483 h 247483"/>
                <a:gd name="connsiteX1" fmla="*/ 207907 w 207906"/>
                <a:gd name="connsiteY1" fmla="*/ 172760 h 247483"/>
                <a:gd name="connsiteX2" fmla="*/ 125087 w 207906"/>
                <a:gd name="connsiteY2" fmla="*/ 99393 h 247483"/>
                <a:gd name="connsiteX3" fmla="*/ 95679 w 207906"/>
                <a:gd name="connsiteY3" fmla="*/ 95345 h 247483"/>
                <a:gd name="connsiteX4" fmla="*/ 65246 w 207906"/>
                <a:gd name="connsiteY4" fmla="*/ 69985 h 247483"/>
                <a:gd name="connsiteX5" fmla="*/ 105466 w 207906"/>
                <a:gd name="connsiteY5" fmla="*/ 40910 h 247483"/>
                <a:gd name="connsiteX6" fmla="*/ 158210 w 207906"/>
                <a:gd name="connsiteY6" fmla="*/ 79796 h 247483"/>
                <a:gd name="connsiteX7" fmla="*/ 205550 w 207906"/>
                <a:gd name="connsiteY7" fmla="*/ 63222 h 247483"/>
                <a:gd name="connsiteX8" fmla="*/ 105489 w 207906"/>
                <a:gd name="connsiteY8" fmla="*/ 0 h 247483"/>
                <a:gd name="connsiteX9" fmla="*/ 11859 w 207906"/>
                <a:gd name="connsiteY9" fmla="*/ 72009 h 247483"/>
                <a:gd name="connsiteX10" fmla="*/ 86559 w 207906"/>
                <a:gd name="connsiteY10" fmla="*/ 142994 h 247483"/>
                <a:gd name="connsiteX11" fmla="*/ 115967 w 207906"/>
                <a:gd name="connsiteY11" fmla="*/ 147042 h 247483"/>
                <a:gd name="connsiteX12" fmla="*/ 154496 w 207906"/>
                <a:gd name="connsiteY12" fmla="*/ 176117 h 247483"/>
                <a:gd name="connsiteX13" fmla="*/ 108180 w 207906"/>
                <a:gd name="connsiteY13" fmla="*/ 206550 h 247483"/>
                <a:gd name="connsiteX14" fmla="*/ 48339 w 207906"/>
                <a:gd name="connsiteY14" fmla="*/ 158210 h 247483"/>
                <a:gd name="connsiteX15" fmla="*/ 0 w 207906"/>
                <a:gd name="connsiteY15" fmla="*/ 174450 h 247483"/>
                <a:gd name="connsiteX16" fmla="*/ 108180 w 207906"/>
                <a:gd name="connsiteY16" fmla="*/ 247483 h 24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06" h="247483">
                  <a:moveTo>
                    <a:pt x="108180" y="247483"/>
                  </a:moveTo>
                  <a:cubicBezTo>
                    <a:pt x="177475" y="247483"/>
                    <a:pt x="207907" y="213336"/>
                    <a:pt x="207907" y="172760"/>
                  </a:cubicBezTo>
                  <a:cubicBezTo>
                    <a:pt x="207907" y="129159"/>
                    <a:pt x="174093" y="106156"/>
                    <a:pt x="125087" y="99393"/>
                  </a:cubicBezTo>
                  <a:lnTo>
                    <a:pt x="95679" y="95345"/>
                  </a:lnTo>
                  <a:cubicBezTo>
                    <a:pt x="76414" y="92631"/>
                    <a:pt x="65246" y="83844"/>
                    <a:pt x="65246" y="69985"/>
                  </a:cubicBezTo>
                  <a:cubicBezTo>
                    <a:pt x="65246" y="55459"/>
                    <a:pt x="75057" y="40910"/>
                    <a:pt x="105466" y="40910"/>
                  </a:cubicBezTo>
                  <a:cubicBezTo>
                    <a:pt x="135565" y="40910"/>
                    <a:pt x="151114" y="57817"/>
                    <a:pt x="158210" y="79796"/>
                  </a:cubicBezTo>
                  <a:lnTo>
                    <a:pt x="205550" y="63222"/>
                  </a:lnTo>
                  <a:cubicBezTo>
                    <a:pt x="195405" y="30432"/>
                    <a:pt x="165997" y="0"/>
                    <a:pt x="105489" y="0"/>
                  </a:cubicBezTo>
                  <a:cubicBezTo>
                    <a:pt x="43958" y="0"/>
                    <a:pt x="11859" y="34147"/>
                    <a:pt x="11859" y="72009"/>
                  </a:cubicBezTo>
                  <a:cubicBezTo>
                    <a:pt x="11859" y="115967"/>
                    <a:pt x="40934" y="136588"/>
                    <a:pt x="86559" y="142994"/>
                  </a:cubicBezTo>
                  <a:lnTo>
                    <a:pt x="115967" y="147042"/>
                  </a:lnTo>
                  <a:cubicBezTo>
                    <a:pt x="144375" y="151090"/>
                    <a:pt x="154496" y="161568"/>
                    <a:pt x="154496" y="176117"/>
                  </a:cubicBezTo>
                  <a:cubicBezTo>
                    <a:pt x="154496" y="193024"/>
                    <a:pt x="141661" y="206550"/>
                    <a:pt x="108180" y="206550"/>
                  </a:cubicBezTo>
                  <a:cubicBezTo>
                    <a:pt x="70985" y="206550"/>
                    <a:pt x="53078" y="181546"/>
                    <a:pt x="48339" y="158210"/>
                  </a:cubicBezTo>
                  <a:lnTo>
                    <a:pt x="0" y="174450"/>
                  </a:lnTo>
                  <a:cubicBezTo>
                    <a:pt x="9120" y="213336"/>
                    <a:pt x="42243" y="247483"/>
                    <a:pt x="108180" y="247483"/>
                  </a:cubicBezTo>
                </a:path>
              </a:pathLst>
            </a:custGeom>
            <a:grpFill/>
            <a:ln w="2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20" name="Kuva 24">
              <a:extLst>
                <a:ext uri="{FF2B5EF4-FFF2-40B4-BE49-F238E27FC236}">
                  <a16:creationId xmlns:a16="http://schemas.microsoft.com/office/drawing/2014/main" id="{A1A3DC62-2D1E-1B70-CCC7-9FADC26040FF}"/>
                </a:ext>
              </a:extLst>
            </p:cNvPr>
            <p:cNvGrpSpPr/>
            <p:nvPr/>
          </p:nvGrpSpPr>
          <p:grpSpPr>
            <a:xfrm>
              <a:off x="3278074" y="5516598"/>
              <a:ext cx="1125783" cy="242077"/>
              <a:chOff x="3278074" y="5516598"/>
              <a:chExt cx="1125783" cy="242077"/>
            </a:xfrm>
            <a:grpFill/>
          </p:grpSpPr>
          <p:sp>
            <p:nvSpPr>
              <p:cNvPr id="21" name="Vapaamuotoinen: Muoto 16">
                <a:extLst>
                  <a:ext uri="{FF2B5EF4-FFF2-40B4-BE49-F238E27FC236}">
                    <a16:creationId xmlns:a16="http://schemas.microsoft.com/office/drawing/2014/main" id="{6746F6E5-061E-498B-AD62-CBF01C2465D2}"/>
                  </a:ext>
                </a:extLst>
              </p:cNvPr>
              <p:cNvSpPr/>
              <p:nvPr/>
            </p:nvSpPr>
            <p:spPr>
              <a:xfrm>
                <a:off x="3746228" y="5516622"/>
                <a:ext cx="201834" cy="236624"/>
              </a:xfrm>
              <a:custGeom>
                <a:avLst/>
                <a:gdLst>
                  <a:gd name="connsiteX0" fmla="*/ 51387 w 201834"/>
                  <a:gd name="connsiteY0" fmla="*/ 105132 h 236624"/>
                  <a:gd name="connsiteX1" fmla="*/ 51387 w 201834"/>
                  <a:gd name="connsiteY1" fmla="*/ 42577 h 236624"/>
                  <a:gd name="connsiteX2" fmla="*/ 107156 w 201834"/>
                  <a:gd name="connsiteY2" fmla="*/ 42577 h 236624"/>
                  <a:gd name="connsiteX3" fmla="*/ 144352 w 201834"/>
                  <a:gd name="connsiteY3" fmla="*/ 73676 h 236624"/>
                  <a:gd name="connsiteX4" fmla="*/ 107156 w 201834"/>
                  <a:gd name="connsiteY4" fmla="*/ 105108 h 236624"/>
                  <a:gd name="connsiteX5" fmla="*/ 51387 w 201834"/>
                  <a:gd name="connsiteY5" fmla="*/ 105108 h 236624"/>
                  <a:gd name="connsiteX6" fmla="*/ 0 w 201834"/>
                  <a:gd name="connsiteY6" fmla="*/ 236625 h 236624"/>
                  <a:gd name="connsiteX7" fmla="*/ 51387 w 201834"/>
                  <a:gd name="connsiteY7" fmla="*/ 236625 h 236624"/>
                  <a:gd name="connsiteX8" fmla="*/ 51387 w 201834"/>
                  <a:gd name="connsiteY8" fmla="*/ 146709 h 236624"/>
                  <a:gd name="connsiteX9" fmla="*/ 94321 w 201834"/>
                  <a:gd name="connsiteY9" fmla="*/ 146709 h 236624"/>
                  <a:gd name="connsiteX10" fmla="*/ 139970 w 201834"/>
                  <a:gd name="connsiteY10" fmla="*/ 184237 h 236624"/>
                  <a:gd name="connsiteX11" fmla="*/ 147066 w 201834"/>
                  <a:gd name="connsiteY11" fmla="*/ 236625 h 236624"/>
                  <a:gd name="connsiteX12" fmla="*/ 201835 w 201834"/>
                  <a:gd name="connsiteY12" fmla="*/ 236625 h 236624"/>
                  <a:gd name="connsiteX13" fmla="*/ 192024 w 201834"/>
                  <a:gd name="connsiteY13" fmla="*/ 179832 h 236624"/>
                  <a:gd name="connsiteX14" fmla="*/ 124754 w 201834"/>
                  <a:gd name="connsiteY14" fmla="*/ 135207 h 236624"/>
                  <a:gd name="connsiteX15" fmla="*/ 124754 w 201834"/>
                  <a:gd name="connsiteY15" fmla="*/ 117634 h 236624"/>
                  <a:gd name="connsiteX16" fmla="*/ 197787 w 201834"/>
                  <a:gd name="connsiteY16" fmla="*/ 62198 h 236624"/>
                  <a:gd name="connsiteX17" fmla="*/ 116991 w 201834"/>
                  <a:gd name="connsiteY17" fmla="*/ 0 h 236624"/>
                  <a:gd name="connsiteX18" fmla="*/ 24 w 201834"/>
                  <a:gd name="connsiteY18" fmla="*/ 0 h 236624"/>
                  <a:gd name="connsiteX19" fmla="*/ 24 w 201834"/>
                  <a:gd name="connsiteY19" fmla="*/ 236625 h 23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01834" h="236624">
                    <a:moveTo>
                      <a:pt x="51387" y="105132"/>
                    </a:moveTo>
                    <a:lnTo>
                      <a:pt x="51387" y="42577"/>
                    </a:lnTo>
                    <a:lnTo>
                      <a:pt x="107156" y="42577"/>
                    </a:lnTo>
                    <a:cubicBezTo>
                      <a:pt x="128468" y="42577"/>
                      <a:pt x="144352" y="52387"/>
                      <a:pt x="144352" y="73676"/>
                    </a:cubicBezTo>
                    <a:cubicBezTo>
                      <a:pt x="144352" y="95298"/>
                      <a:pt x="128468" y="105108"/>
                      <a:pt x="107156" y="105108"/>
                    </a:cubicBezTo>
                    <a:lnTo>
                      <a:pt x="51387" y="105108"/>
                    </a:lnTo>
                    <a:close/>
                    <a:moveTo>
                      <a:pt x="0" y="236625"/>
                    </a:moveTo>
                    <a:lnTo>
                      <a:pt x="51387" y="236625"/>
                    </a:lnTo>
                    <a:lnTo>
                      <a:pt x="51387" y="146709"/>
                    </a:lnTo>
                    <a:lnTo>
                      <a:pt x="94321" y="146709"/>
                    </a:lnTo>
                    <a:cubicBezTo>
                      <a:pt x="123730" y="146709"/>
                      <a:pt x="136231" y="156853"/>
                      <a:pt x="139970" y="184237"/>
                    </a:cubicBezTo>
                    <a:lnTo>
                      <a:pt x="147066" y="236625"/>
                    </a:lnTo>
                    <a:lnTo>
                      <a:pt x="201835" y="236625"/>
                    </a:lnTo>
                    <a:lnTo>
                      <a:pt x="192024" y="179832"/>
                    </a:lnTo>
                    <a:cubicBezTo>
                      <a:pt x="185595" y="142994"/>
                      <a:pt x="163616" y="135874"/>
                      <a:pt x="124754" y="135207"/>
                    </a:cubicBezTo>
                    <a:lnTo>
                      <a:pt x="124754" y="117634"/>
                    </a:lnTo>
                    <a:cubicBezTo>
                      <a:pt x="153495" y="116276"/>
                      <a:pt x="197787" y="112562"/>
                      <a:pt x="197787" y="62198"/>
                    </a:cubicBezTo>
                    <a:cubicBezTo>
                      <a:pt x="197787" y="24670"/>
                      <a:pt x="167688" y="0"/>
                      <a:pt x="116991" y="0"/>
                    </a:cubicBezTo>
                    <a:lnTo>
                      <a:pt x="24" y="0"/>
                    </a:lnTo>
                    <a:lnTo>
                      <a:pt x="24" y="236625"/>
                    </a:lnTo>
                    <a:close/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17">
                <a:extLst>
                  <a:ext uri="{FF2B5EF4-FFF2-40B4-BE49-F238E27FC236}">
                    <a16:creationId xmlns:a16="http://schemas.microsoft.com/office/drawing/2014/main" id="{B956D448-A51C-F7F5-FAB5-E79232F48363}"/>
                  </a:ext>
                </a:extLst>
              </p:cNvPr>
              <p:cNvSpPr/>
              <p:nvPr/>
            </p:nvSpPr>
            <p:spPr>
              <a:xfrm>
                <a:off x="3508841" y="5516598"/>
                <a:ext cx="212312" cy="242077"/>
              </a:xfrm>
              <a:custGeom>
                <a:avLst/>
                <a:gdLst>
                  <a:gd name="connsiteX0" fmla="*/ 106156 w 212312"/>
                  <a:gd name="connsiteY0" fmla="*/ 242078 h 242077"/>
                  <a:gd name="connsiteX1" fmla="*/ 212312 w 212312"/>
                  <a:gd name="connsiteY1" fmla="*/ 144375 h 242077"/>
                  <a:gd name="connsiteX2" fmla="*/ 212312 w 212312"/>
                  <a:gd name="connsiteY2" fmla="*/ 0 h 242077"/>
                  <a:gd name="connsiteX3" fmla="*/ 160925 w 212312"/>
                  <a:gd name="connsiteY3" fmla="*/ 0 h 242077"/>
                  <a:gd name="connsiteX4" fmla="*/ 160925 w 212312"/>
                  <a:gd name="connsiteY4" fmla="*/ 136231 h 242077"/>
                  <a:gd name="connsiteX5" fmla="*/ 106156 w 212312"/>
                  <a:gd name="connsiteY5" fmla="*/ 198096 h 242077"/>
                  <a:gd name="connsiteX6" fmla="*/ 51387 w 212312"/>
                  <a:gd name="connsiteY6" fmla="*/ 136231 h 242077"/>
                  <a:gd name="connsiteX7" fmla="*/ 51387 w 212312"/>
                  <a:gd name="connsiteY7" fmla="*/ 0 h 242077"/>
                  <a:gd name="connsiteX8" fmla="*/ 0 w 212312"/>
                  <a:gd name="connsiteY8" fmla="*/ 0 h 242077"/>
                  <a:gd name="connsiteX9" fmla="*/ 0 w 212312"/>
                  <a:gd name="connsiteY9" fmla="*/ 144351 h 242077"/>
                  <a:gd name="connsiteX10" fmla="*/ 106156 w 212312"/>
                  <a:gd name="connsiteY10" fmla="*/ 242078 h 242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2312" h="242077">
                    <a:moveTo>
                      <a:pt x="106156" y="242078"/>
                    </a:moveTo>
                    <a:cubicBezTo>
                      <a:pt x="167688" y="242078"/>
                      <a:pt x="212312" y="206240"/>
                      <a:pt x="212312" y="144375"/>
                    </a:cubicBezTo>
                    <a:lnTo>
                      <a:pt x="212312" y="0"/>
                    </a:lnTo>
                    <a:lnTo>
                      <a:pt x="160925" y="0"/>
                    </a:lnTo>
                    <a:lnTo>
                      <a:pt x="160925" y="136231"/>
                    </a:lnTo>
                    <a:cubicBezTo>
                      <a:pt x="160925" y="174093"/>
                      <a:pt x="144685" y="198096"/>
                      <a:pt x="106156" y="198096"/>
                    </a:cubicBezTo>
                    <a:cubicBezTo>
                      <a:pt x="69652" y="198096"/>
                      <a:pt x="51387" y="175784"/>
                      <a:pt x="51387" y="136231"/>
                    </a:cubicBezTo>
                    <a:lnTo>
                      <a:pt x="51387" y="0"/>
                    </a:lnTo>
                    <a:lnTo>
                      <a:pt x="0" y="0"/>
                    </a:lnTo>
                    <a:lnTo>
                      <a:pt x="0" y="144351"/>
                    </a:lnTo>
                    <a:cubicBezTo>
                      <a:pt x="0" y="204549"/>
                      <a:pt x="41243" y="242078"/>
                      <a:pt x="106156" y="242078"/>
                    </a:cubicBezTo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18">
                <a:extLst>
                  <a:ext uri="{FF2B5EF4-FFF2-40B4-BE49-F238E27FC236}">
                    <a16:creationId xmlns:a16="http://schemas.microsoft.com/office/drawing/2014/main" id="{8D0A8400-7E3C-DDF8-62E6-923FC525803C}"/>
                  </a:ext>
                </a:extLst>
              </p:cNvPr>
              <p:cNvSpPr/>
              <p:nvPr/>
            </p:nvSpPr>
            <p:spPr>
              <a:xfrm>
                <a:off x="3278074" y="5516598"/>
                <a:ext cx="213645" cy="236648"/>
              </a:xfrm>
              <a:custGeom>
                <a:avLst/>
                <a:gdLst>
                  <a:gd name="connsiteX0" fmla="*/ 0 w 213645"/>
                  <a:gd name="connsiteY0" fmla="*/ 0 h 236648"/>
                  <a:gd name="connsiteX1" fmla="*/ 0 w 213645"/>
                  <a:gd name="connsiteY1" fmla="*/ 42601 h 236648"/>
                  <a:gd name="connsiteX2" fmla="*/ 81129 w 213645"/>
                  <a:gd name="connsiteY2" fmla="*/ 42601 h 236648"/>
                  <a:gd name="connsiteX3" fmla="*/ 81129 w 213645"/>
                  <a:gd name="connsiteY3" fmla="*/ 236649 h 236648"/>
                  <a:gd name="connsiteX4" fmla="*/ 132517 w 213645"/>
                  <a:gd name="connsiteY4" fmla="*/ 236649 h 236648"/>
                  <a:gd name="connsiteX5" fmla="*/ 132517 w 213645"/>
                  <a:gd name="connsiteY5" fmla="*/ 42601 h 236648"/>
                  <a:gd name="connsiteX6" fmla="*/ 213646 w 213645"/>
                  <a:gd name="connsiteY6" fmla="*/ 42601 h 236648"/>
                  <a:gd name="connsiteX7" fmla="*/ 213646 w 213645"/>
                  <a:gd name="connsiteY7" fmla="*/ 0 h 236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3645" h="236648">
                    <a:moveTo>
                      <a:pt x="0" y="0"/>
                    </a:moveTo>
                    <a:lnTo>
                      <a:pt x="0" y="42601"/>
                    </a:lnTo>
                    <a:lnTo>
                      <a:pt x="81129" y="42601"/>
                    </a:lnTo>
                    <a:lnTo>
                      <a:pt x="81129" y="236649"/>
                    </a:lnTo>
                    <a:lnTo>
                      <a:pt x="132517" y="236649"/>
                    </a:lnTo>
                    <a:lnTo>
                      <a:pt x="132517" y="42601"/>
                    </a:lnTo>
                    <a:lnTo>
                      <a:pt x="213646" y="42601"/>
                    </a:lnTo>
                    <a:lnTo>
                      <a:pt x="213646" y="0"/>
                    </a:lnTo>
                    <a:close/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19">
                <a:extLst>
                  <a:ext uri="{FF2B5EF4-FFF2-40B4-BE49-F238E27FC236}">
                    <a16:creationId xmlns:a16="http://schemas.microsoft.com/office/drawing/2014/main" id="{1F34C90B-A732-4D72-1C28-F0D0317B9CA5}"/>
                  </a:ext>
                </a:extLst>
              </p:cNvPr>
              <p:cNvSpPr/>
              <p:nvPr/>
            </p:nvSpPr>
            <p:spPr>
              <a:xfrm>
                <a:off x="4191546" y="5516622"/>
                <a:ext cx="212312" cy="242053"/>
              </a:xfrm>
              <a:custGeom>
                <a:avLst/>
                <a:gdLst>
                  <a:gd name="connsiteX0" fmla="*/ 106156 w 212312"/>
                  <a:gd name="connsiteY0" fmla="*/ 242054 h 242053"/>
                  <a:gd name="connsiteX1" fmla="*/ 212312 w 212312"/>
                  <a:gd name="connsiteY1" fmla="*/ 144351 h 242053"/>
                  <a:gd name="connsiteX2" fmla="*/ 212312 w 212312"/>
                  <a:gd name="connsiteY2" fmla="*/ 0 h 242053"/>
                  <a:gd name="connsiteX3" fmla="*/ 160925 w 212312"/>
                  <a:gd name="connsiteY3" fmla="*/ 0 h 242053"/>
                  <a:gd name="connsiteX4" fmla="*/ 160925 w 212312"/>
                  <a:gd name="connsiteY4" fmla="*/ 136231 h 242053"/>
                  <a:gd name="connsiteX5" fmla="*/ 106156 w 212312"/>
                  <a:gd name="connsiteY5" fmla="*/ 198096 h 242053"/>
                  <a:gd name="connsiteX6" fmla="*/ 51387 w 212312"/>
                  <a:gd name="connsiteY6" fmla="*/ 136231 h 242053"/>
                  <a:gd name="connsiteX7" fmla="*/ 51387 w 212312"/>
                  <a:gd name="connsiteY7" fmla="*/ 0 h 242053"/>
                  <a:gd name="connsiteX8" fmla="*/ 0 w 212312"/>
                  <a:gd name="connsiteY8" fmla="*/ 0 h 242053"/>
                  <a:gd name="connsiteX9" fmla="*/ 0 w 212312"/>
                  <a:gd name="connsiteY9" fmla="*/ 144351 h 242053"/>
                  <a:gd name="connsiteX10" fmla="*/ 106156 w 212312"/>
                  <a:gd name="connsiteY10" fmla="*/ 242054 h 24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2312" h="242053">
                    <a:moveTo>
                      <a:pt x="106156" y="242054"/>
                    </a:moveTo>
                    <a:cubicBezTo>
                      <a:pt x="167687" y="242054"/>
                      <a:pt x="212312" y="206216"/>
                      <a:pt x="212312" y="144351"/>
                    </a:cubicBezTo>
                    <a:lnTo>
                      <a:pt x="212312" y="0"/>
                    </a:lnTo>
                    <a:lnTo>
                      <a:pt x="160925" y="0"/>
                    </a:lnTo>
                    <a:lnTo>
                      <a:pt x="160925" y="136231"/>
                    </a:lnTo>
                    <a:cubicBezTo>
                      <a:pt x="160925" y="174093"/>
                      <a:pt x="144708" y="198096"/>
                      <a:pt x="106156" y="198096"/>
                    </a:cubicBezTo>
                    <a:cubicBezTo>
                      <a:pt x="69652" y="198096"/>
                      <a:pt x="51387" y="175784"/>
                      <a:pt x="51387" y="136231"/>
                    </a:cubicBezTo>
                    <a:lnTo>
                      <a:pt x="51387" y="0"/>
                    </a:lnTo>
                    <a:lnTo>
                      <a:pt x="0" y="0"/>
                    </a:lnTo>
                    <a:lnTo>
                      <a:pt x="0" y="144351"/>
                    </a:lnTo>
                    <a:cubicBezTo>
                      <a:pt x="0" y="204525"/>
                      <a:pt x="41243" y="242054"/>
                      <a:pt x="106156" y="242054"/>
                    </a:cubicBezTo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0">
                <a:extLst>
                  <a:ext uri="{FF2B5EF4-FFF2-40B4-BE49-F238E27FC236}">
                    <a16:creationId xmlns:a16="http://schemas.microsoft.com/office/drawing/2014/main" id="{A36071E3-989E-686C-F2A8-DDC456FFFABE}"/>
                  </a:ext>
                </a:extLst>
              </p:cNvPr>
              <p:cNvSpPr/>
              <p:nvPr/>
            </p:nvSpPr>
            <p:spPr>
              <a:xfrm>
                <a:off x="3970566" y="5516598"/>
                <a:ext cx="218384" cy="236672"/>
              </a:xfrm>
              <a:custGeom>
                <a:avLst/>
                <a:gdLst>
                  <a:gd name="connsiteX0" fmla="*/ 153805 w 218384"/>
                  <a:gd name="connsiteY0" fmla="*/ 236649 h 236672"/>
                  <a:gd name="connsiteX1" fmla="*/ 218384 w 218384"/>
                  <a:gd name="connsiteY1" fmla="*/ 236649 h 236672"/>
                  <a:gd name="connsiteX2" fmla="*/ 115276 w 218384"/>
                  <a:gd name="connsiteY2" fmla="*/ 94655 h 236672"/>
                  <a:gd name="connsiteX3" fmla="*/ 206883 w 218384"/>
                  <a:gd name="connsiteY3" fmla="*/ 0 h 236672"/>
                  <a:gd name="connsiteX4" fmla="*/ 137922 w 218384"/>
                  <a:gd name="connsiteY4" fmla="*/ 0 h 236672"/>
                  <a:gd name="connsiteX5" fmla="*/ 43601 w 218384"/>
                  <a:gd name="connsiteY5" fmla="*/ 107156 h 236672"/>
                  <a:gd name="connsiteX6" fmla="*/ 30766 w 218384"/>
                  <a:gd name="connsiteY6" fmla="*/ 94655 h 236672"/>
                  <a:gd name="connsiteX7" fmla="*/ 51387 w 218384"/>
                  <a:gd name="connsiteY7" fmla="*/ 36505 h 236672"/>
                  <a:gd name="connsiteX8" fmla="*/ 51387 w 218384"/>
                  <a:gd name="connsiteY8" fmla="*/ 24 h 236672"/>
                  <a:gd name="connsiteX9" fmla="*/ 0 w 218384"/>
                  <a:gd name="connsiteY9" fmla="*/ 24 h 236672"/>
                  <a:gd name="connsiteX10" fmla="*/ 0 w 218384"/>
                  <a:gd name="connsiteY10" fmla="*/ 236672 h 236672"/>
                  <a:gd name="connsiteX11" fmla="*/ 51387 w 218384"/>
                  <a:gd name="connsiteY11" fmla="*/ 236672 h 236672"/>
                  <a:gd name="connsiteX12" fmla="*/ 51387 w 218384"/>
                  <a:gd name="connsiteY12" fmla="*/ 160949 h 236672"/>
                  <a:gd name="connsiteX13" fmla="*/ 80129 w 218384"/>
                  <a:gd name="connsiteY13" fmla="*/ 131207 h 236672"/>
                  <a:gd name="connsiteX14" fmla="*/ 153805 w 218384"/>
                  <a:gd name="connsiteY14" fmla="*/ 236649 h 236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384" h="236672">
                    <a:moveTo>
                      <a:pt x="153805" y="236649"/>
                    </a:moveTo>
                    <a:lnTo>
                      <a:pt x="218384" y="236649"/>
                    </a:lnTo>
                    <a:lnTo>
                      <a:pt x="115276" y="94655"/>
                    </a:lnTo>
                    <a:lnTo>
                      <a:pt x="206883" y="0"/>
                    </a:lnTo>
                    <a:lnTo>
                      <a:pt x="137922" y="0"/>
                    </a:lnTo>
                    <a:lnTo>
                      <a:pt x="43601" y="107156"/>
                    </a:lnTo>
                    <a:lnTo>
                      <a:pt x="30766" y="94655"/>
                    </a:lnTo>
                    <a:cubicBezTo>
                      <a:pt x="38886" y="85534"/>
                      <a:pt x="51387" y="70652"/>
                      <a:pt x="51387" y="36505"/>
                    </a:cubicBezTo>
                    <a:lnTo>
                      <a:pt x="51387" y="24"/>
                    </a:lnTo>
                    <a:lnTo>
                      <a:pt x="0" y="24"/>
                    </a:lnTo>
                    <a:lnTo>
                      <a:pt x="0" y="236672"/>
                    </a:lnTo>
                    <a:lnTo>
                      <a:pt x="51387" y="236672"/>
                    </a:lnTo>
                    <a:lnTo>
                      <a:pt x="51387" y="160949"/>
                    </a:lnTo>
                    <a:lnTo>
                      <a:pt x="80129" y="131207"/>
                    </a:lnTo>
                    <a:lnTo>
                      <a:pt x="153805" y="236649"/>
                    </a:lnTo>
                    <a:close/>
                  </a:path>
                </a:pathLst>
              </a:custGeom>
              <a:grpFill/>
              <a:ln w="23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  <p:pic>
        <p:nvPicPr>
          <p:cNvPr id="55" name="Kuva 54">
            <a:extLst>
              <a:ext uri="{FF2B5EF4-FFF2-40B4-BE49-F238E27FC236}">
                <a16:creationId xmlns:a16="http://schemas.microsoft.com/office/drawing/2014/main" id="{4C078AFD-0851-FCBD-2A07-FB9BC2896A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360" y="3306301"/>
            <a:ext cx="375405" cy="264795"/>
          </a:xfrm>
          <a:prstGeom prst="rect">
            <a:avLst/>
          </a:prstGeom>
        </p:spPr>
      </p:pic>
      <p:pic>
        <p:nvPicPr>
          <p:cNvPr id="56" name="Kuva 55">
            <a:extLst>
              <a:ext uri="{FF2B5EF4-FFF2-40B4-BE49-F238E27FC236}">
                <a16:creationId xmlns:a16="http://schemas.microsoft.com/office/drawing/2014/main" id="{55ABFC7E-5A3E-A2C8-8BB3-7CEBF25BB1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8763" y="3306633"/>
            <a:ext cx="266132" cy="264131"/>
          </a:xfrm>
          <a:prstGeom prst="rect">
            <a:avLst/>
          </a:prstGeom>
        </p:spPr>
      </p:pic>
      <p:pic>
        <p:nvPicPr>
          <p:cNvPr id="58" name="Kuva 57">
            <a:extLst>
              <a:ext uri="{FF2B5EF4-FFF2-40B4-BE49-F238E27FC236}">
                <a16:creationId xmlns:a16="http://schemas.microsoft.com/office/drawing/2014/main" id="{8030177F-0567-8C1C-1F2A-729E23EA2A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282" y="3307638"/>
            <a:ext cx="264795" cy="262120"/>
          </a:xfrm>
          <a:prstGeom prst="rect">
            <a:avLst/>
          </a:prstGeom>
        </p:spPr>
      </p:pic>
      <p:sp>
        <p:nvSpPr>
          <p:cNvPr id="6" name="Picture Placeholder 110">
            <a:extLst>
              <a:ext uri="{FF2B5EF4-FFF2-40B4-BE49-F238E27FC236}">
                <a16:creationId xmlns:a16="http://schemas.microsoft.com/office/drawing/2014/main" id="{3B272036-2749-0131-4431-41F459BF14F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186128" y="524227"/>
            <a:ext cx="1464204" cy="12724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D99517C9-A88B-5FA1-8C69-F1A437E03FC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6065" y="3308015"/>
            <a:ext cx="293370" cy="261366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BEAC460-47FF-29C8-14B3-6F50A3D1D52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6112" y="3313095"/>
            <a:ext cx="125603" cy="25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09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56EE12E-333A-1408-1758-B01EEA06A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007" y="459214"/>
            <a:ext cx="11468100" cy="1082756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200" b="1" i="0">
                <a:solidFill>
                  <a:srgbClr val="3C2B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aa-ET"/>
          </a:p>
        </p:txBody>
      </p:sp>
      <p:pic>
        <p:nvPicPr>
          <p:cNvPr id="6" name="Picture 5" descr="Varha logo">
            <a:extLst>
              <a:ext uri="{FF2B5EF4-FFF2-40B4-BE49-F238E27FC236}">
                <a16:creationId xmlns:a16="http://schemas.microsoft.com/office/drawing/2014/main" id="{7E6651AA-666B-8440-4B97-317739951C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9354" y="6269152"/>
            <a:ext cx="982391" cy="389376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83E7AB3-CAA3-1A7D-4864-370F100546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005" y="1824001"/>
            <a:ext cx="11479617" cy="42799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6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3C2B7C"/>
              </a:buCl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3C2B7C"/>
              </a:buClr>
              <a:defRPr sz="1467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3C2B7C"/>
              </a:buClr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3C2B7C"/>
              </a:buClr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167A8-7B60-BD1D-2753-33351AFBA9E1}"/>
              </a:ext>
            </a:extLst>
          </p:cNvPr>
          <p:cNvSpPr txBox="1"/>
          <p:nvPr userDrawn="1"/>
        </p:nvSpPr>
        <p:spPr>
          <a:xfrm>
            <a:off x="349242" y="6301674"/>
            <a:ext cx="5579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wellbeing services county of Southwest</a:t>
            </a:r>
            <a:r>
              <a:rPr lang="en-GB" sz="12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Finland</a:t>
            </a:r>
            <a:endParaRPr lang="aa-ET" sz="1200" b="0" i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1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50222182-F36F-6D1F-CF9B-05E7F296572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3000">
                <a:srgbClr val="00000C"/>
              </a:gs>
              <a:gs pos="18000">
                <a:srgbClr val="2E60FF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707665"/>
            <a:ext cx="9000000" cy="10217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0933" y="2026025"/>
            <a:ext cx="10615213" cy="41285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8207-E1E1-4120-A9AA-730F0E3F9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93856" y="6436659"/>
            <a:ext cx="2097741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0C61560B-D998-334E-B740-5353762A556A}" type="datetime1">
              <a:t>26.1.2026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7E16-846E-4C51-8A54-1FE93AAD5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6659"/>
            <a:ext cx="4114800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1B797-1514-4178-B4AD-AFE930D23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0934" y="6436659"/>
            <a:ext cx="469592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64E5F43-327C-6C11-4B5F-E636F098AE63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9455860" y="5078294"/>
            <a:ext cx="3129067" cy="16431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A85CC7-0271-FEA2-0D4C-DE698836977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660188" y="63500"/>
            <a:ext cx="49371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i-FI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Sisäinen</a:t>
            </a:r>
          </a:p>
        </p:txBody>
      </p:sp>
    </p:spTree>
    <p:extLst>
      <p:ext uri="{BB962C8B-B14F-4D97-AF65-F5344CB8AC3E}">
        <p14:creationId xmlns:p14="http://schemas.microsoft.com/office/powerpoint/2010/main" val="110582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spc="-6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1500" kern="1200" spc="-3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500" kern="1200" spc="-3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500" kern="1200" spc="-3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500" kern="1200" spc="-3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500" kern="1200" spc="-3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finland.fi/ajankohtaista/tapahtumat/2026/co-innovation-tyopaja-turussa-yhdessa-terveyskampuksen-kanssa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7684" y="428588"/>
            <a:ext cx="10796632" cy="1021743"/>
          </a:xfrm>
        </p:spPr>
        <p:txBody>
          <a:bodyPr/>
          <a:lstStyle/>
          <a:p>
            <a:pPr algn="ctr"/>
            <a:r>
              <a:rPr lang="fi-FI" dirty="0"/>
              <a:t>HYVINVOINTIALUEIDEN CO-INNOVATION RAHOITUS </a:t>
            </a:r>
            <a:br>
              <a:rPr lang="fi-FI" dirty="0"/>
            </a:br>
            <a:r>
              <a:rPr lang="fi-FI" dirty="0"/>
              <a:t>-TYÖPAJA TURUSSA-</a:t>
            </a: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688014" y="1821521"/>
            <a:ext cx="10578401" cy="3060872"/>
          </a:xfrm>
          <a:ln w="28575"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fi-FI" sz="1800" dirty="0"/>
              <a:t>23.3.2026, klo 12.00-16.00, Tyks Kompassisairaala</a:t>
            </a:r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1800" dirty="0"/>
              <a:t>	</a:t>
            </a:r>
          </a:p>
        </p:txBody>
      </p:sp>
      <p:pic>
        <p:nvPicPr>
          <p:cNvPr id="15" name="Kuva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188" y="5604329"/>
            <a:ext cx="2296807" cy="968383"/>
          </a:xfrm>
          <a:prstGeom prst="rect">
            <a:avLst/>
          </a:prstGeom>
        </p:spPr>
      </p:pic>
      <p:grpSp>
        <p:nvGrpSpPr>
          <p:cNvPr id="11" name="Ryhmä 10"/>
          <p:cNvGrpSpPr/>
          <p:nvPr/>
        </p:nvGrpSpPr>
        <p:grpSpPr>
          <a:xfrm>
            <a:off x="1462355" y="3416285"/>
            <a:ext cx="9267291" cy="1466108"/>
            <a:chOff x="1157681" y="3363982"/>
            <a:chExt cx="8814539" cy="1116000"/>
          </a:xfrm>
        </p:grpSpPr>
        <p:sp>
          <p:nvSpPr>
            <p:cNvPr id="10" name="Suorakulmio 9"/>
            <p:cNvSpPr/>
            <p:nvPr/>
          </p:nvSpPr>
          <p:spPr>
            <a:xfrm>
              <a:off x="1157681" y="3363982"/>
              <a:ext cx="2520000" cy="111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Kuvantaminen, liikunta ja planetaarinen terveys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Suorakulmio 11"/>
            <p:cNvSpPr/>
            <p:nvPr/>
          </p:nvSpPr>
          <p:spPr>
            <a:xfrm>
              <a:off x="4304951" y="3363982"/>
              <a:ext cx="2520000" cy="111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i-FI"/>
                <a:t>Terveysdatan </a:t>
              </a:r>
              <a:r>
                <a:rPr lang="fi-FI" dirty="0"/>
                <a:t>turvallinen käyttö synteettisen datan ja </a:t>
              </a:r>
              <a:r>
                <a:rPr lang="fi-FI" dirty="0" err="1"/>
                <a:t>federoidun</a:t>
              </a:r>
              <a:r>
                <a:rPr lang="fi-FI" dirty="0"/>
                <a:t> oppimisen avulla</a:t>
              </a: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Suorakulmio 12"/>
            <p:cNvSpPr/>
            <p:nvPr/>
          </p:nvSpPr>
          <p:spPr>
            <a:xfrm>
              <a:off x="7452220" y="3363982"/>
              <a:ext cx="2520000" cy="111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Naisten terveys</a:t>
              </a:r>
            </a:p>
          </p:txBody>
        </p:sp>
      </p:grpSp>
      <p:sp>
        <p:nvSpPr>
          <p:cNvPr id="16" name="Suorakulmio 15"/>
          <p:cNvSpPr/>
          <p:nvPr/>
        </p:nvSpPr>
        <p:spPr>
          <a:xfrm>
            <a:off x="1462355" y="2543457"/>
            <a:ext cx="9267291" cy="6442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Työpajojen teemat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uorakulmio 2"/>
          <p:cNvSpPr/>
          <p:nvPr/>
        </p:nvSpPr>
        <p:spPr>
          <a:xfrm>
            <a:off x="1462355" y="6311101"/>
            <a:ext cx="3707041" cy="30777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  <a:hlinkClick r:id="rId3"/>
              </a:rPr>
              <a:t>Linkki tapahtumasivulle ja ilmoittautuminen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852DE3-8E92-E1A6-2318-39DF939D6EC2}"/>
              </a:ext>
            </a:extLst>
          </p:cNvPr>
          <p:cNvSpPr txBox="1"/>
          <p:nvPr/>
        </p:nvSpPr>
        <p:spPr>
          <a:xfrm>
            <a:off x="7966151" y="6464990"/>
            <a:ext cx="15468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700" noProof="0" dirty="0">
                <a:solidFill>
                  <a:schemeClr val="bg1"/>
                </a:solidFill>
              </a:rPr>
              <a:t>Datatalouden kasvuohjelman pilotti, Työ ja elinkeinoministeriö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FB33005-9155-9F2A-C34B-F1A4826C6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577" y="5053262"/>
            <a:ext cx="1804737" cy="180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40902"/>
      </p:ext>
    </p:extLst>
  </p:cSld>
  <p:clrMapOvr>
    <a:masterClrMapping/>
  </p:clrMapOvr>
</p:sld>
</file>

<file path=ppt/theme/theme1.xml><?xml version="1.0" encoding="utf-8"?>
<a:theme xmlns:a="http://schemas.openxmlformats.org/drawingml/2006/main" name="TB sininen">
  <a:themeElements>
    <a:clrScheme name="Business Turku">
      <a:dk1>
        <a:sysClr val="windowText" lastClr="000000"/>
      </a:dk1>
      <a:lt1>
        <a:sysClr val="window" lastClr="FFFFFF"/>
      </a:lt1>
      <a:dk2>
        <a:srgbClr val="2E60FF"/>
      </a:dk2>
      <a:lt2>
        <a:srgbClr val="E7E6E6"/>
      </a:lt2>
      <a:accent1>
        <a:srgbClr val="2E60FF"/>
      </a:accent1>
      <a:accent2>
        <a:srgbClr val="10F693"/>
      </a:accent2>
      <a:accent3>
        <a:srgbClr val="00A97A"/>
      </a:accent3>
      <a:accent4>
        <a:srgbClr val="775448"/>
      </a:accent4>
      <a:accent5>
        <a:srgbClr val="ED1A3B"/>
      </a:accent5>
      <a:accent6>
        <a:srgbClr val="00ACE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5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T_esitysmallipohja_v09.potx" id="{25039B0F-1B7F-4E8F-9A32-21D4422FB361}" vid="{4E0221B7-20D4-4E26-AF8F-F372D1333E5B}"/>
    </a:ext>
  </a:extLst>
</a:theme>
</file>

<file path=docMetadata/LabelInfo.xml><?xml version="1.0" encoding="utf-8"?>
<clbl:labelList xmlns:clbl="http://schemas.microsoft.com/office/2020/mipLabelMetadata">
  <clbl:label id="{f9367d1f-4a0e-42ae-b323-23de17146cc6}" enabled="1" method="Standard" siteId="{88deafbe-d609-4f28-9ab2-868d46ca9d99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</Words>
  <Application>Microsoft Office PowerPoint</Application>
  <PresentationFormat>Laajakuva</PresentationFormat>
  <Paragraphs>17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4" baseType="lpstr">
      <vt:lpstr>Aptos</vt:lpstr>
      <vt:lpstr>Arial</vt:lpstr>
      <vt:lpstr>TB sininen</vt:lpstr>
      <vt:lpstr>HYVINVOINTIALUEIDEN CO-INNOVATION RAHOITUS  -TYÖPAJA TURUSSA-</vt:lpstr>
    </vt:vector>
  </TitlesOfParts>
  <Company>Varsinais-Suomen Sairaanhoitopiiri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HYVINVOINTIALUEIDEN CO-INNOVATION RAHOITUS  -TYÖPAJA TURUSSA-</dc:title>
  <dc:creator>Siirala Eriikka Eeva</dc:creator>
  <cp:lastModifiedBy>Saara Laine</cp:lastModifiedBy>
  <cp:revision>4</cp:revision>
  <dcterms:created xsi:type="dcterms:W3CDTF">2026-01-21T10:02:58Z</dcterms:created>
  <dcterms:modified xsi:type="dcterms:W3CDTF">2026-01-26T13:42:35Z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TB sininen:6</vt:lpwstr>
  </property>
  <property fmtid="{D5CDD505-2E9C-101B-9397-08002B2CF9AE}" pid="3" name="ClassificationContentMarkingHeaderText">
    <vt:lpwstr>Sisäinen</vt:lpwstr>
  </property>
</Properties>
</file>